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1"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F84B80-19A7-8564-8AB7-FD7D6009BCE5}" v="26" dt="2025-07-02T10:52:13.3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SHA S" userId="S::harshas@kh.amrita.edu::3ea4904a-a09c-4644-8b49-bb7dd8b1a4da" providerId="AD" clId="Web-{F5F84B80-19A7-8564-8AB7-FD7D6009BCE5}"/>
    <pc:docChg chg="addSld delSld modSld">
      <pc:chgData name="HARSHA S" userId="S::harshas@kh.amrita.edu::3ea4904a-a09c-4644-8b49-bb7dd8b1a4da" providerId="AD" clId="Web-{F5F84B80-19A7-8564-8AB7-FD7D6009BCE5}" dt="2025-07-02T10:52:13.385" v="25"/>
      <pc:docMkLst>
        <pc:docMk/>
      </pc:docMkLst>
      <pc:sldChg chg="addSp delSp modSp new del modMedia addAnim delAnim">
        <pc:chgData name="HARSHA S" userId="S::harshas@kh.amrita.edu::3ea4904a-a09c-4644-8b49-bb7dd8b1a4da" providerId="AD" clId="Web-{F5F84B80-19A7-8564-8AB7-FD7D6009BCE5}" dt="2025-07-02T10:52:13.385" v="25"/>
        <pc:sldMkLst>
          <pc:docMk/>
          <pc:sldMk cId="551294886" sldId="273"/>
        </pc:sldMkLst>
        <pc:spChg chg="add mod">
          <ac:chgData name="HARSHA S" userId="S::harshas@kh.amrita.edu::3ea4904a-a09c-4644-8b49-bb7dd8b1a4da" providerId="AD" clId="Web-{F5F84B80-19A7-8564-8AB7-FD7D6009BCE5}" dt="2025-07-02T10:51:44.447" v="18" actId="1076"/>
          <ac:spMkLst>
            <pc:docMk/>
            <pc:sldMk cId="551294886" sldId="273"/>
            <ac:spMk id="2" creationId="{704A46D9-6F22-C4C0-C551-989BB3DDAE38}"/>
          </ac:spMkLst>
        </pc:spChg>
        <pc:spChg chg="add">
          <ac:chgData name="HARSHA S" userId="S::harshas@kh.amrita.edu::3ea4904a-a09c-4644-8b49-bb7dd8b1a4da" providerId="AD" clId="Web-{F5F84B80-19A7-8564-8AB7-FD7D6009BCE5}" dt="2025-07-02T10:40:08.798" v="2"/>
          <ac:spMkLst>
            <pc:docMk/>
            <pc:sldMk cId="551294886" sldId="273"/>
            <ac:spMk id="3" creationId="{58D4E1D7-1A27-BE37-6FB1-6E06FD6FF781}"/>
          </ac:spMkLst>
        </pc:spChg>
        <pc:spChg chg="add del mod">
          <ac:chgData name="HARSHA S" userId="S::harshas@kh.amrita.edu::3ea4904a-a09c-4644-8b49-bb7dd8b1a4da" providerId="AD" clId="Web-{F5F84B80-19A7-8564-8AB7-FD7D6009BCE5}" dt="2025-07-02T10:51:47.916" v="19"/>
          <ac:spMkLst>
            <pc:docMk/>
            <pc:sldMk cId="551294886" sldId="273"/>
            <ac:spMk id="4" creationId="{41ADF1C1-E7F2-BEBC-F2E4-6B0F11B64DCA}"/>
          </ac:spMkLst>
        </pc:spChg>
        <pc:picChg chg="add mod ord">
          <ac:chgData name="HARSHA S" userId="S::harshas@kh.amrita.edu::3ea4904a-a09c-4644-8b49-bb7dd8b1a4da" providerId="AD" clId="Web-{F5F84B80-19A7-8564-8AB7-FD7D6009BCE5}" dt="2025-07-02T10:52:03.385" v="24" actId="14100"/>
          <ac:picMkLst>
            <pc:docMk/>
            <pc:sldMk cId="551294886" sldId="273"/>
            <ac:picMk id="5" creationId="{DAC89E63-82C1-3BF1-14CC-FD70B1C68189}"/>
          </ac:picMkLst>
        </pc:picChg>
        <pc:picChg chg="add del mod">
          <ac:chgData name="HARSHA S" userId="S::harshas@kh.amrita.edu::3ea4904a-a09c-4644-8b49-bb7dd8b1a4da" providerId="AD" clId="Web-{F5F84B80-19A7-8564-8AB7-FD7D6009BCE5}" dt="2025-07-02T10:51:03.525" v="10"/>
          <ac:picMkLst>
            <pc:docMk/>
            <pc:sldMk cId="551294886" sldId="273"/>
            <ac:picMk id="6" creationId="{37CDAE1A-A9E9-759A-4A36-BDDC63BFFB51}"/>
          </ac:picMkLst>
        </pc:picChg>
        <pc:picChg chg="add del mod ord">
          <ac:chgData name="HARSHA S" userId="S::harshas@kh.amrita.edu::3ea4904a-a09c-4644-8b49-bb7dd8b1a4da" providerId="AD" clId="Web-{F5F84B80-19A7-8564-8AB7-FD7D6009BCE5}" dt="2025-07-02T10:51:06.322" v="12"/>
          <ac:picMkLst>
            <pc:docMk/>
            <pc:sldMk cId="551294886" sldId="273"/>
            <ac:picMk id="7" creationId="{0489D1E3-EF3B-32F4-37E7-2B0CAFA218B7}"/>
          </ac:picMkLst>
        </pc:picChg>
      </pc:sldChg>
    </pc:docChg>
  </pc:docChgLst>
  <pc:docChgLst>
    <pc:chgData name="HARSHA S" userId="S::harshas@kh.amrita.edu::3ea4904a-a09c-4644-8b49-bb7dd8b1a4da" providerId="AD" clId="Web-{8D065500-89B0-0F95-AC0E-1FFA175C167A}"/>
    <pc:docChg chg="addSld delSld modSld">
      <pc:chgData name="HARSHA S" userId="S::harshas@kh.amrita.edu::3ea4904a-a09c-4644-8b49-bb7dd8b1a4da" providerId="AD" clId="Web-{8D065500-89B0-0F95-AC0E-1FFA175C167A}" dt="2025-06-25T10:26:38.765" v="472" actId="20577"/>
      <pc:docMkLst>
        <pc:docMk/>
      </pc:docMkLst>
      <pc:sldChg chg="addSp delSp modSp mod setBg">
        <pc:chgData name="HARSHA S" userId="S::harshas@kh.amrita.edu::3ea4904a-a09c-4644-8b49-bb7dd8b1a4da" providerId="AD" clId="Web-{8D065500-89B0-0F95-AC0E-1FFA175C167A}" dt="2025-06-25T08:25:18.475" v="37" actId="1076"/>
        <pc:sldMkLst>
          <pc:docMk/>
          <pc:sldMk cId="109857222" sldId="256"/>
        </pc:sldMkLst>
        <pc:spChg chg="mod">
          <ac:chgData name="HARSHA S" userId="S::harshas@kh.amrita.edu::3ea4904a-a09c-4644-8b49-bb7dd8b1a4da" providerId="AD" clId="Web-{8D065500-89B0-0F95-AC0E-1FFA175C167A}" dt="2025-06-25T08:25:03.568" v="35" actId="1076"/>
          <ac:spMkLst>
            <pc:docMk/>
            <pc:sldMk cId="109857222" sldId="256"/>
            <ac:spMk id="3" creationId="{00000000-0000-0000-0000-000000000000}"/>
          </ac:spMkLst>
        </pc:spChg>
        <pc:spChg chg="add mod">
          <ac:chgData name="HARSHA S" userId="S::harshas@kh.amrita.edu::3ea4904a-a09c-4644-8b49-bb7dd8b1a4da" providerId="AD" clId="Web-{8D065500-89B0-0F95-AC0E-1FFA175C167A}" dt="2025-06-25T08:25:18.475" v="37" actId="1076"/>
          <ac:spMkLst>
            <pc:docMk/>
            <pc:sldMk cId="109857222" sldId="256"/>
            <ac:spMk id="4" creationId="{35160862-118E-29F4-3B7A-5BF312C29992}"/>
          </ac:spMkLst>
        </pc:spChg>
        <pc:spChg chg="add mod">
          <ac:chgData name="HARSHA S" userId="S::harshas@kh.amrita.edu::3ea4904a-a09c-4644-8b49-bb7dd8b1a4da" providerId="AD" clId="Web-{8D065500-89B0-0F95-AC0E-1FFA175C167A}" dt="2025-06-25T08:24:52.974" v="34" actId="1076"/>
          <ac:spMkLst>
            <pc:docMk/>
            <pc:sldMk cId="109857222" sldId="256"/>
            <ac:spMk id="6" creationId="{428E7A41-126C-94A7-BB31-C60CAAAEAAC0}"/>
          </ac:spMkLst>
        </pc:spChg>
      </pc:sldChg>
      <pc:sldChg chg="addSp delSp modSp new mod setBg">
        <pc:chgData name="HARSHA S" userId="S::harshas@kh.amrita.edu::3ea4904a-a09c-4644-8b49-bb7dd8b1a4da" providerId="AD" clId="Web-{8D065500-89B0-0F95-AC0E-1FFA175C167A}" dt="2025-06-25T08:31:12.685" v="54" actId="1076"/>
        <pc:sldMkLst>
          <pc:docMk/>
          <pc:sldMk cId="337748337" sldId="257"/>
        </pc:sldMkLst>
        <pc:spChg chg="mod">
          <ac:chgData name="HARSHA S" userId="S::harshas@kh.amrita.edu::3ea4904a-a09c-4644-8b49-bb7dd8b1a4da" providerId="AD" clId="Web-{8D065500-89B0-0F95-AC0E-1FFA175C167A}" dt="2025-06-25T08:30:31.043" v="47"/>
          <ac:spMkLst>
            <pc:docMk/>
            <pc:sldMk cId="337748337" sldId="257"/>
            <ac:spMk id="2" creationId="{61C5643B-9263-D6F1-E69B-4747E006858E}"/>
          </ac:spMkLst>
        </pc:spChg>
        <pc:spChg chg="add mod">
          <ac:chgData name="HARSHA S" userId="S::harshas@kh.amrita.edu::3ea4904a-a09c-4644-8b49-bb7dd8b1a4da" providerId="AD" clId="Web-{8D065500-89B0-0F95-AC0E-1FFA175C167A}" dt="2025-06-25T08:30:54.169" v="49"/>
          <ac:spMkLst>
            <pc:docMk/>
            <pc:sldMk cId="337748337" sldId="257"/>
            <ac:spMk id="22" creationId="{D4771268-CB57-404A-9271-370EB28F6090}"/>
          </ac:spMkLst>
        </pc:spChg>
        <pc:picChg chg="add mod ord">
          <ac:chgData name="HARSHA S" userId="S::harshas@kh.amrita.edu::3ea4904a-a09c-4644-8b49-bb7dd8b1a4da" providerId="AD" clId="Web-{8D065500-89B0-0F95-AC0E-1FFA175C167A}" dt="2025-06-25T08:31:12.685" v="54" actId="1076"/>
          <ac:picMkLst>
            <pc:docMk/>
            <pc:sldMk cId="337748337" sldId="257"/>
            <ac:picMk id="4" creationId="{05888D5A-4172-C2B0-626B-374EAA36ACA5}"/>
          </ac:picMkLst>
        </pc:picChg>
      </pc:sldChg>
      <pc:sldChg chg="addSp modSp new del">
        <pc:chgData name="HARSHA S" userId="S::harshas@kh.amrita.edu::3ea4904a-a09c-4644-8b49-bb7dd8b1a4da" providerId="AD" clId="Web-{8D065500-89B0-0F95-AC0E-1FFA175C167A}" dt="2025-06-25T08:37:10.989" v="109"/>
        <pc:sldMkLst>
          <pc:docMk/>
          <pc:sldMk cId="2027046418" sldId="258"/>
        </pc:sldMkLst>
      </pc:sldChg>
      <pc:sldChg chg="addSp delSp modSp new mod setBg">
        <pc:chgData name="HARSHA S" userId="S::harshas@kh.amrita.edu::3ea4904a-a09c-4644-8b49-bb7dd8b1a4da" providerId="AD" clId="Web-{8D065500-89B0-0F95-AC0E-1FFA175C167A}" dt="2025-06-25T08:37:00.035" v="108" actId="20577"/>
        <pc:sldMkLst>
          <pc:docMk/>
          <pc:sldMk cId="1123303239" sldId="259"/>
        </pc:sldMkLst>
        <pc:spChg chg="mod">
          <ac:chgData name="HARSHA S" userId="S::harshas@kh.amrita.edu::3ea4904a-a09c-4644-8b49-bb7dd8b1a4da" providerId="AD" clId="Web-{8D065500-89B0-0F95-AC0E-1FFA175C167A}" dt="2025-06-25T08:36:29.097" v="107" actId="1076"/>
          <ac:spMkLst>
            <pc:docMk/>
            <pc:sldMk cId="1123303239" sldId="259"/>
            <ac:spMk id="2" creationId="{F9A8A7E5-53F3-9EA9-C257-52BE0EDEC436}"/>
          </ac:spMkLst>
        </pc:spChg>
        <pc:spChg chg="mod">
          <ac:chgData name="HARSHA S" userId="S::harshas@kh.amrita.edu::3ea4904a-a09c-4644-8b49-bb7dd8b1a4da" providerId="AD" clId="Web-{8D065500-89B0-0F95-AC0E-1FFA175C167A}" dt="2025-06-25T08:37:00.035" v="108" actId="20577"/>
          <ac:spMkLst>
            <pc:docMk/>
            <pc:sldMk cId="1123303239" sldId="259"/>
            <ac:spMk id="3" creationId="{0D66AAF2-4748-98B6-FB48-F3ECC07CB487}"/>
          </ac:spMkLst>
        </pc:spChg>
        <pc:spChg chg="add">
          <ac:chgData name="HARSHA S" userId="S::harshas@kh.amrita.edu::3ea4904a-a09c-4644-8b49-bb7dd8b1a4da" providerId="AD" clId="Web-{8D065500-89B0-0F95-AC0E-1FFA175C167A}" dt="2025-06-25T08:36:11.534" v="106"/>
          <ac:spMkLst>
            <pc:docMk/>
            <pc:sldMk cId="1123303239" sldId="259"/>
            <ac:spMk id="14" creationId="{FA23A907-97FB-4A8F-880A-DD77401C4296}"/>
          </ac:spMkLst>
        </pc:spChg>
        <pc:spChg chg="add">
          <ac:chgData name="HARSHA S" userId="S::harshas@kh.amrita.edu::3ea4904a-a09c-4644-8b49-bb7dd8b1a4da" providerId="AD" clId="Web-{8D065500-89B0-0F95-AC0E-1FFA175C167A}" dt="2025-06-25T08:36:11.534" v="106"/>
          <ac:spMkLst>
            <pc:docMk/>
            <pc:sldMk cId="1123303239" sldId="259"/>
            <ac:spMk id="15" creationId="{C2554CA6-288E-4202-BC52-2E5A8F0C0AED}"/>
          </ac:spMkLst>
        </pc:spChg>
        <pc:spChg chg="add">
          <ac:chgData name="HARSHA S" userId="S::harshas@kh.amrita.edu::3ea4904a-a09c-4644-8b49-bb7dd8b1a4da" providerId="AD" clId="Web-{8D065500-89B0-0F95-AC0E-1FFA175C167A}" dt="2025-06-25T08:36:11.534" v="106"/>
          <ac:spMkLst>
            <pc:docMk/>
            <pc:sldMk cId="1123303239" sldId="259"/>
            <ac:spMk id="16" creationId="{B10BB131-AC8E-4A8E-A5D1-36260F720C3B}"/>
          </ac:spMkLst>
        </pc:spChg>
        <pc:spChg chg="add">
          <ac:chgData name="HARSHA S" userId="S::harshas@kh.amrita.edu::3ea4904a-a09c-4644-8b49-bb7dd8b1a4da" providerId="AD" clId="Web-{8D065500-89B0-0F95-AC0E-1FFA175C167A}" dt="2025-06-25T08:36:11.534" v="106"/>
          <ac:spMkLst>
            <pc:docMk/>
            <pc:sldMk cId="1123303239" sldId="259"/>
            <ac:spMk id="17" creationId="{5B7778FC-632E-4DCA-A7CB-0D7731CCF970}"/>
          </ac:spMkLst>
        </pc:spChg>
      </pc:sldChg>
      <pc:sldChg chg="modSp new mod modClrScheme chgLayout">
        <pc:chgData name="HARSHA S" userId="S::harshas@kh.amrita.edu::3ea4904a-a09c-4644-8b49-bb7dd8b1a4da" providerId="AD" clId="Web-{8D065500-89B0-0F95-AC0E-1FFA175C167A}" dt="2025-06-25T10:06:56.335" v="283" actId="1076"/>
        <pc:sldMkLst>
          <pc:docMk/>
          <pc:sldMk cId="309864681" sldId="260"/>
        </pc:sldMkLst>
        <pc:spChg chg="mod ord">
          <ac:chgData name="HARSHA S" userId="S::harshas@kh.amrita.edu::3ea4904a-a09c-4644-8b49-bb7dd8b1a4da" providerId="AD" clId="Web-{8D065500-89B0-0F95-AC0E-1FFA175C167A}" dt="2025-06-25T10:06:56.335" v="283" actId="1076"/>
          <ac:spMkLst>
            <pc:docMk/>
            <pc:sldMk cId="309864681" sldId="260"/>
            <ac:spMk id="2" creationId="{20F6A868-51D5-45C5-A163-545F7A47C69F}"/>
          </ac:spMkLst>
        </pc:spChg>
        <pc:spChg chg="mod ord">
          <ac:chgData name="HARSHA S" userId="S::harshas@kh.amrita.edu::3ea4904a-a09c-4644-8b49-bb7dd8b1a4da" providerId="AD" clId="Web-{8D065500-89B0-0F95-AC0E-1FFA175C167A}" dt="2025-06-25T10:06:51.285" v="282" actId="1076"/>
          <ac:spMkLst>
            <pc:docMk/>
            <pc:sldMk cId="309864681" sldId="260"/>
            <ac:spMk id="3" creationId="{6BB23658-7C36-5BD3-0404-5B29D0EE1EA2}"/>
          </ac:spMkLst>
        </pc:spChg>
      </pc:sldChg>
      <pc:sldChg chg="addSp modSp new">
        <pc:chgData name="HARSHA S" userId="S::harshas@kh.amrita.edu::3ea4904a-a09c-4644-8b49-bb7dd8b1a4da" providerId="AD" clId="Web-{8D065500-89B0-0F95-AC0E-1FFA175C167A}" dt="2025-06-25T09:28:29.817" v="263"/>
        <pc:sldMkLst>
          <pc:docMk/>
          <pc:sldMk cId="3237413149" sldId="261"/>
        </pc:sldMkLst>
        <pc:picChg chg="add mod">
          <ac:chgData name="HARSHA S" userId="S::harshas@kh.amrita.edu::3ea4904a-a09c-4644-8b49-bb7dd8b1a4da" providerId="AD" clId="Web-{8D065500-89B0-0F95-AC0E-1FFA175C167A}" dt="2025-06-25T09:28:29.817" v="263"/>
          <ac:picMkLst>
            <pc:docMk/>
            <pc:sldMk cId="3237413149" sldId="261"/>
            <ac:picMk id="2" creationId="{66CCC3B2-340F-AD59-2EDC-D12692814D51}"/>
          </ac:picMkLst>
        </pc:picChg>
      </pc:sldChg>
      <pc:sldChg chg="addSp delSp modSp new mod setBg">
        <pc:chgData name="HARSHA S" userId="S::harshas@kh.amrita.edu::3ea4904a-a09c-4644-8b49-bb7dd8b1a4da" providerId="AD" clId="Web-{8D065500-89B0-0F95-AC0E-1FFA175C167A}" dt="2025-06-25T10:11:15.775" v="306" actId="20577"/>
        <pc:sldMkLst>
          <pc:docMk/>
          <pc:sldMk cId="1795718814" sldId="262"/>
        </pc:sldMkLst>
        <pc:spChg chg="add mod">
          <ac:chgData name="HARSHA S" userId="S::harshas@kh.amrita.edu::3ea4904a-a09c-4644-8b49-bb7dd8b1a4da" providerId="AD" clId="Web-{8D065500-89B0-0F95-AC0E-1FFA175C167A}" dt="2025-06-25T10:11:15.775" v="306" actId="20577"/>
          <ac:spMkLst>
            <pc:docMk/>
            <pc:sldMk cId="1795718814" sldId="262"/>
            <ac:spMk id="2" creationId="{531B2340-608E-EE68-448B-3474710C1E80}"/>
          </ac:spMkLst>
        </pc:spChg>
        <pc:spChg chg="add">
          <ac:chgData name="HARSHA S" userId="S::harshas@kh.amrita.edu::3ea4904a-a09c-4644-8b49-bb7dd8b1a4da" providerId="AD" clId="Web-{8D065500-89B0-0F95-AC0E-1FFA175C167A}" dt="2025-06-25T10:10:17.509" v="296"/>
          <ac:spMkLst>
            <pc:docMk/>
            <pc:sldMk cId="1795718814" sldId="262"/>
            <ac:spMk id="19" creationId="{1BB867FF-FC45-48F7-8104-F89BE54909F1}"/>
          </ac:spMkLst>
        </pc:spChg>
        <pc:spChg chg="add">
          <ac:chgData name="HARSHA S" userId="S::harshas@kh.amrita.edu::3ea4904a-a09c-4644-8b49-bb7dd8b1a4da" providerId="AD" clId="Web-{8D065500-89B0-0F95-AC0E-1FFA175C167A}" dt="2025-06-25T10:10:17.509" v="296"/>
          <ac:spMkLst>
            <pc:docMk/>
            <pc:sldMk cId="1795718814" sldId="262"/>
            <ac:spMk id="21" creationId="{8BB56887-D0D5-4F0C-9E19-7247EB83C8B7}"/>
          </ac:spMkLst>
        </pc:spChg>
        <pc:spChg chg="add">
          <ac:chgData name="HARSHA S" userId="S::harshas@kh.amrita.edu::3ea4904a-a09c-4644-8b49-bb7dd8b1a4da" providerId="AD" clId="Web-{8D065500-89B0-0F95-AC0E-1FFA175C167A}" dt="2025-06-25T10:10:17.509" v="296"/>
          <ac:spMkLst>
            <pc:docMk/>
            <pc:sldMk cId="1795718814" sldId="262"/>
            <ac:spMk id="23" creationId="{081E4A58-353D-44AE-B2FC-2A74E2E400F7}"/>
          </ac:spMkLst>
        </pc:spChg>
      </pc:sldChg>
      <pc:sldChg chg="addSp delSp modSp add replId">
        <pc:chgData name="HARSHA S" userId="S::harshas@kh.amrita.edu::3ea4904a-a09c-4644-8b49-bb7dd8b1a4da" providerId="AD" clId="Web-{8D065500-89B0-0F95-AC0E-1FFA175C167A}" dt="2025-06-25T10:12:20.495" v="318"/>
        <pc:sldMkLst>
          <pc:docMk/>
          <pc:sldMk cId="1273922023" sldId="263"/>
        </pc:sldMkLst>
        <pc:spChg chg="mod">
          <ac:chgData name="HARSHA S" userId="S::harshas@kh.amrita.edu::3ea4904a-a09c-4644-8b49-bb7dd8b1a4da" providerId="AD" clId="Web-{8D065500-89B0-0F95-AC0E-1FFA175C167A}" dt="2025-06-25T10:12:00.386" v="314" actId="1076"/>
          <ac:spMkLst>
            <pc:docMk/>
            <pc:sldMk cId="1273922023" sldId="263"/>
            <ac:spMk id="2" creationId="{DD1826AD-71A2-F498-6A25-A15C525FF337}"/>
          </ac:spMkLst>
        </pc:spChg>
      </pc:sldChg>
      <pc:sldChg chg="modSp add replId">
        <pc:chgData name="HARSHA S" userId="S::harshas@kh.amrita.edu::3ea4904a-a09c-4644-8b49-bb7dd8b1a4da" providerId="AD" clId="Web-{8D065500-89B0-0F95-AC0E-1FFA175C167A}" dt="2025-06-25T10:13:04.543" v="325" actId="20577"/>
        <pc:sldMkLst>
          <pc:docMk/>
          <pc:sldMk cId="1833751212" sldId="264"/>
        </pc:sldMkLst>
        <pc:spChg chg="mod">
          <ac:chgData name="HARSHA S" userId="S::harshas@kh.amrita.edu::3ea4904a-a09c-4644-8b49-bb7dd8b1a4da" providerId="AD" clId="Web-{8D065500-89B0-0F95-AC0E-1FFA175C167A}" dt="2025-06-25T10:13:04.543" v="325" actId="20577"/>
          <ac:spMkLst>
            <pc:docMk/>
            <pc:sldMk cId="1833751212" sldId="264"/>
            <ac:spMk id="2" creationId="{E3F9A330-438C-0EB0-A730-810DC062F03E}"/>
          </ac:spMkLst>
        </pc:spChg>
      </pc:sldChg>
      <pc:sldChg chg="modSp add replId">
        <pc:chgData name="HARSHA S" userId="S::harshas@kh.amrita.edu::3ea4904a-a09c-4644-8b49-bb7dd8b1a4da" providerId="AD" clId="Web-{8D065500-89B0-0F95-AC0E-1FFA175C167A}" dt="2025-06-25T10:15:03.249" v="348" actId="14100"/>
        <pc:sldMkLst>
          <pc:docMk/>
          <pc:sldMk cId="2298133337" sldId="265"/>
        </pc:sldMkLst>
        <pc:spChg chg="mod">
          <ac:chgData name="HARSHA S" userId="S::harshas@kh.amrita.edu::3ea4904a-a09c-4644-8b49-bb7dd8b1a4da" providerId="AD" clId="Web-{8D065500-89B0-0F95-AC0E-1FFA175C167A}" dt="2025-06-25T10:15:03.249" v="348" actId="14100"/>
          <ac:spMkLst>
            <pc:docMk/>
            <pc:sldMk cId="2298133337" sldId="265"/>
            <ac:spMk id="2" creationId="{9D4648AD-750B-4018-0F51-2F9BA710597E}"/>
          </ac:spMkLst>
        </pc:spChg>
      </pc:sldChg>
      <pc:sldChg chg="addSp delSp modSp add replId">
        <pc:chgData name="HARSHA S" userId="S::harshas@kh.amrita.edu::3ea4904a-a09c-4644-8b49-bb7dd8b1a4da" providerId="AD" clId="Web-{8D065500-89B0-0F95-AC0E-1FFA175C167A}" dt="2025-06-25T10:17:38.659" v="381" actId="20577"/>
        <pc:sldMkLst>
          <pc:docMk/>
          <pc:sldMk cId="597599869" sldId="266"/>
        </pc:sldMkLst>
        <pc:spChg chg="mod">
          <ac:chgData name="HARSHA S" userId="S::harshas@kh.amrita.edu::3ea4904a-a09c-4644-8b49-bb7dd8b1a4da" providerId="AD" clId="Web-{8D065500-89B0-0F95-AC0E-1FFA175C167A}" dt="2025-06-25T10:17:38.659" v="381" actId="20577"/>
          <ac:spMkLst>
            <pc:docMk/>
            <pc:sldMk cId="597599869" sldId="266"/>
            <ac:spMk id="2" creationId="{72113D2A-AE7F-EBB5-CFA9-1ECA49C5552F}"/>
          </ac:spMkLst>
        </pc:spChg>
      </pc:sldChg>
      <pc:sldChg chg="addSp delSp modSp add replId">
        <pc:chgData name="HARSHA S" userId="S::harshas@kh.amrita.edu::3ea4904a-a09c-4644-8b49-bb7dd8b1a4da" providerId="AD" clId="Web-{8D065500-89B0-0F95-AC0E-1FFA175C167A}" dt="2025-06-25T10:17:53.504" v="388"/>
        <pc:sldMkLst>
          <pc:docMk/>
          <pc:sldMk cId="3154638694" sldId="267"/>
        </pc:sldMkLst>
        <pc:spChg chg="mod">
          <ac:chgData name="HARSHA S" userId="S::harshas@kh.amrita.edu::3ea4904a-a09c-4644-8b49-bb7dd8b1a4da" providerId="AD" clId="Web-{8D065500-89B0-0F95-AC0E-1FFA175C167A}" dt="2025-06-25T10:17:44.441" v="384" actId="20577"/>
          <ac:spMkLst>
            <pc:docMk/>
            <pc:sldMk cId="3154638694" sldId="267"/>
            <ac:spMk id="2" creationId="{1E74E3A4-0FFC-0FB2-B18B-83DB04F782FC}"/>
          </ac:spMkLst>
        </pc:spChg>
      </pc:sldChg>
      <pc:sldChg chg="modSp add replId">
        <pc:chgData name="HARSHA S" userId="S::harshas@kh.amrita.edu::3ea4904a-a09c-4644-8b49-bb7dd8b1a4da" providerId="AD" clId="Web-{8D065500-89B0-0F95-AC0E-1FFA175C167A}" dt="2025-06-25T10:18:37.614" v="393" actId="20577"/>
        <pc:sldMkLst>
          <pc:docMk/>
          <pc:sldMk cId="2437124303" sldId="268"/>
        </pc:sldMkLst>
        <pc:spChg chg="mod">
          <ac:chgData name="HARSHA S" userId="S::harshas@kh.amrita.edu::3ea4904a-a09c-4644-8b49-bb7dd8b1a4da" providerId="AD" clId="Web-{8D065500-89B0-0F95-AC0E-1FFA175C167A}" dt="2025-06-25T10:18:37.614" v="393" actId="20577"/>
          <ac:spMkLst>
            <pc:docMk/>
            <pc:sldMk cId="2437124303" sldId="268"/>
            <ac:spMk id="2" creationId="{64F29093-E68E-863F-2CC3-D8871D34F826}"/>
          </ac:spMkLst>
        </pc:spChg>
      </pc:sldChg>
      <pc:sldChg chg="addSp delSp modSp add replId">
        <pc:chgData name="HARSHA S" userId="S::harshas@kh.amrita.edu::3ea4904a-a09c-4644-8b49-bb7dd8b1a4da" providerId="AD" clId="Web-{8D065500-89B0-0F95-AC0E-1FFA175C167A}" dt="2025-06-25T10:19:29.164" v="406"/>
        <pc:sldMkLst>
          <pc:docMk/>
          <pc:sldMk cId="2020510250" sldId="269"/>
        </pc:sldMkLst>
        <pc:spChg chg="mod">
          <ac:chgData name="HARSHA S" userId="S::harshas@kh.amrita.edu::3ea4904a-a09c-4644-8b49-bb7dd8b1a4da" providerId="AD" clId="Web-{8D065500-89B0-0F95-AC0E-1FFA175C167A}" dt="2025-06-25T10:19:20.709" v="402" actId="20577"/>
          <ac:spMkLst>
            <pc:docMk/>
            <pc:sldMk cId="2020510250" sldId="269"/>
            <ac:spMk id="2" creationId="{FB1A8184-5865-4633-2E75-8E5F1384A6B7}"/>
          </ac:spMkLst>
        </pc:spChg>
      </pc:sldChg>
      <pc:sldChg chg="addSp delSp modSp add replId">
        <pc:chgData name="HARSHA S" userId="S::harshas@kh.amrita.edu::3ea4904a-a09c-4644-8b49-bb7dd8b1a4da" providerId="AD" clId="Web-{8D065500-89B0-0F95-AC0E-1FFA175C167A}" dt="2025-06-25T10:20:39.132" v="419"/>
        <pc:sldMkLst>
          <pc:docMk/>
          <pc:sldMk cId="2655801595" sldId="270"/>
        </pc:sldMkLst>
        <pc:spChg chg="mod">
          <ac:chgData name="HARSHA S" userId="S::harshas@kh.amrita.edu::3ea4904a-a09c-4644-8b49-bb7dd8b1a4da" providerId="AD" clId="Web-{8D065500-89B0-0F95-AC0E-1FFA175C167A}" dt="2025-06-25T10:20:11.663" v="414" actId="20577"/>
          <ac:spMkLst>
            <pc:docMk/>
            <pc:sldMk cId="2655801595" sldId="270"/>
            <ac:spMk id="2" creationId="{B0BDC76F-EAAB-1B37-748D-CF501BACF054}"/>
          </ac:spMkLst>
        </pc:spChg>
      </pc:sldChg>
      <pc:sldChg chg="modSp add replId">
        <pc:chgData name="HARSHA S" userId="S::harshas@kh.amrita.edu::3ea4904a-a09c-4644-8b49-bb7dd8b1a4da" providerId="AD" clId="Web-{8D065500-89B0-0F95-AC0E-1FFA175C167A}" dt="2025-06-25T10:21:47.446" v="425" actId="20577"/>
        <pc:sldMkLst>
          <pc:docMk/>
          <pc:sldMk cId="31216126" sldId="271"/>
        </pc:sldMkLst>
        <pc:spChg chg="mod">
          <ac:chgData name="HARSHA S" userId="S::harshas@kh.amrita.edu::3ea4904a-a09c-4644-8b49-bb7dd8b1a4da" providerId="AD" clId="Web-{8D065500-89B0-0F95-AC0E-1FFA175C167A}" dt="2025-06-25T10:21:47.446" v="425" actId="20577"/>
          <ac:spMkLst>
            <pc:docMk/>
            <pc:sldMk cId="31216126" sldId="271"/>
            <ac:spMk id="2" creationId="{ECBA47EF-063C-114F-2E64-E74A94BD9803}"/>
          </ac:spMkLst>
        </pc:spChg>
      </pc:sldChg>
      <pc:sldChg chg="modSp add replId">
        <pc:chgData name="HARSHA S" userId="S::harshas@kh.amrita.edu::3ea4904a-a09c-4644-8b49-bb7dd8b1a4da" providerId="AD" clId="Web-{8D065500-89B0-0F95-AC0E-1FFA175C167A}" dt="2025-06-25T10:26:38.765" v="472" actId="20577"/>
        <pc:sldMkLst>
          <pc:docMk/>
          <pc:sldMk cId="3561004733" sldId="272"/>
        </pc:sldMkLst>
        <pc:spChg chg="mod">
          <ac:chgData name="HARSHA S" userId="S::harshas@kh.amrita.edu::3ea4904a-a09c-4644-8b49-bb7dd8b1a4da" providerId="AD" clId="Web-{8D065500-89B0-0F95-AC0E-1FFA175C167A}" dt="2025-06-25T10:26:38.765" v="472" actId="20577"/>
          <ac:spMkLst>
            <pc:docMk/>
            <pc:sldMk cId="3561004733" sldId="272"/>
            <ac:spMk id="2" creationId="{E9C6F268-AAE2-4042-827C-9074E21BBCB9}"/>
          </ac:spMkLst>
        </pc:spChg>
      </pc:sldChg>
    </pc:docChg>
  </pc:docChgLst>
</pc:chgInfo>
</file>

<file path=ppt/media/image1.jpeg>
</file>

<file path=ppt/media/image2.pn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7/2/2025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7/2/2025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7/2/2025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7/2/2025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7/2/2025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t="-15000" b="-15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720522" y="6296647"/>
            <a:ext cx="9144000" cy="1655762"/>
          </a:xfrm>
        </p:spPr>
        <p:txBody>
          <a:bodyPr vert="horz" lIns="91440" tIns="45720" rIns="91440" bIns="45720" rtlCol="0" anchor="t">
            <a:normAutofit/>
          </a:bodyPr>
          <a:lstStyle/>
          <a:p>
            <a:r>
              <a:rPr lang="en-US" b="1" dirty="0"/>
              <a:t>LOGICAL REASONING</a:t>
            </a:r>
          </a:p>
        </p:txBody>
      </p:sp>
      <p:sp>
        <p:nvSpPr>
          <p:cNvPr id="4" name="Rectangle: Rounded Corners 3">
            <a:extLst>
              <a:ext uri="{FF2B5EF4-FFF2-40B4-BE49-F238E27FC236}">
                <a16:creationId xmlns:a16="http://schemas.microsoft.com/office/drawing/2014/main" id="{35160862-118E-29F4-3B7A-5BF312C29992}"/>
              </a:ext>
            </a:extLst>
          </p:cNvPr>
          <p:cNvSpPr/>
          <p:nvPr/>
        </p:nvSpPr>
        <p:spPr>
          <a:xfrm>
            <a:off x="2232270" y="223629"/>
            <a:ext cx="8699498" cy="1143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28E7A41-126C-94A7-BB31-C60CAAAEAAC0}"/>
              </a:ext>
            </a:extLst>
          </p:cNvPr>
          <p:cNvSpPr txBox="1"/>
          <p:nvPr/>
        </p:nvSpPr>
        <p:spPr>
          <a:xfrm>
            <a:off x="2417884" y="329605"/>
            <a:ext cx="832338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6600" b="1">
                <a:solidFill>
                  <a:schemeClr val="bg1"/>
                </a:solidFill>
                <a:latin typeface="Aptos Display"/>
              </a:rPr>
              <a:t>BLOOD RELATIONS</a:t>
            </a:r>
            <a:endParaRPr lang="en-US" sz="6600">
              <a:solidFill>
                <a:schemeClr val="bg1"/>
              </a:solidFill>
              <a:latin typeface="Aptos Display"/>
            </a:endParaRPr>
          </a:p>
          <a:p>
            <a:pPr algn="l"/>
            <a:endParaRPr lang="en-US" dirty="0">
              <a:solidFill>
                <a:schemeClr val="bg1"/>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ADC6D72-CA53-46C4-27CC-08BEC15A6EA8}"/>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D2A7E8B-CAD1-0050-C897-17EEAB09B5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2F6FB883-6BBE-DA71-8779-87BA35BEC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4B6C8E30-4C01-FF08-47CD-0BC05538F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72113D2A-AE7F-EBB5-CFA9-1ECA49C5552F}"/>
              </a:ext>
            </a:extLst>
          </p:cNvPr>
          <p:cNvSpPr txBox="1"/>
          <p:nvPr/>
        </p:nvSpPr>
        <p:spPr>
          <a:xfrm>
            <a:off x="1624666" y="794164"/>
            <a:ext cx="9720470" cy="462096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3200" b="1" dirty="0">
                <a:ea typeface="+mn-lt"/>
                <a:cs typeface="+mn-lt"/>
              </a:rPr>
              <a:t>5)In Mr. Mehta’s family, there are one grandfather, one grandmother, two fathers, two mothers, one father-in-law, one mother-in-law, four children, three grandchildren, one brother, two sisters, two sons, two daughters and one daughter-in-law. How many members are there in Mr. Mehta’s family?</a:t>
            </a:r>
            <a:endParaRPr lang="en-US" dirty="0"/>
          </a:p>
          <a:p>
            <a:pPr>
              <a:lnSpc>
                <a:spcPct val="90000"/>
              </a:lnSpc>
              <a:spcAft>
                <a:spcPts val="600"/>
              </a:spcAft>
            </a:pPr>
            <a:r>
              <a:rPr lang="en-US" sz="3200" b="1" dirty="0">
                <a:ea typeface="+mn-lt"/>
                <a:cs typeface="+mn-lt"/>
              </a:rPr>
              <a:t>A. 17 members</a:t>
            </a:r>
            <a:endParaRPr lang="en-US" dirty="0"/>
          </a:p>
          <a:p>
            <a:pPr>
              <a:lnSpc>
                <a:spcPct val="90000"/>
              </a:lnSpc>
              <a:spcAft>
                <a:spcPts val="600"/>
              </a:spcAft>
            </a:pPr>
            <a:r>
              <a:rPr lang="en-US" sz="3200" b="1" dirty="0">
                <a:ea typeface="+mn-lt"/>
                <a:cs typeface="+mn-lt"/>
              </a:rPr>
              <a:t>B. 23 members</a:t>
            </a:r>
            <a:endParaRPr lang="en-US" dirty="0"/>
          </a:p>
          <a:p>
            <a:pPr>
              <a:lnSpc>
                <a:spcPct val="90000"/>
              </a:lnSpc>
              <a:spcAft>
                <a:spcPts val="600"/>
              </a:spcAft>
            </a:pPr>
            <a:r>
              <a:rPr lang="en-US" sz="3200" b="1" dirty="0">
                <a:ea typeface="+mn-lt"/>
                <a:cs typeface="+mn-lt"/>
              </a:rPr>
              <a:t>C. 9 members</a:t>
            </a:r>
            <a:endParaRPr lang="en-US" dirty="0"/>
          </a:p>
          <a:p>
            <a:pPr>
              <a:lnSpc>
                <a:spcPct val="90000"/>
              </a:lnSpc>
              <a:spcAft>
                <a:spcPts val="600"/>
              </a:spcAft>
            </a:pPr>
            <a:r>
              <a:rPr lang="en-US" sz="3200" b="1" dirty="0">
                <a:ea typeface="+mn-lt"/>
                <a:cs typeface="+mn-lt"/>
              </a:rPr>
              <a:t>D. 7 members</a:t>
            </a:r>
            <a:endParaRPr lang="en-US" dirty="0"/>
          </a:p>
          <a:p>
            <a:pPr>
              <a:lnSpc>
                <a:spcPct val="90000"/>
              </a:lnSpc>
              <a:spcAft>
                <a:spcPts val="600"/>
              </a:spcAft>
            </a:pPr>
            <a:endParaRPr lang="en-US" sz="3200" b="1" dirty="0"/>
          </a:p>
          <a:p>
            <a:pPr>
              <a:lnSpc>
                <a:spcPct val="90000"/>
              </a:lnSpc>
              <a:spcAft>
                <a:spcPts val="600"/>
              </a:spcAft>
            </a:pPr>
            <a:endParaRPr lang="en-US" sz="2800" b="1" dirty="0"/>
          </a:p>
        </p:txBody>
      </p:sp>
    </p:spTree>
    <p:extLst>
      <p:ext uri="{BB962C8B-B14F-4D97-AF65-F5344CB8AC3E}">
        <p14:creationId xmlns:p14="http://schemas.microsoft.com/office/powerpoint/2010/main" val="597599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522FD36-BC3C-E155-5099-2F45DA35696F}"/>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092B22A-1CFE-D7AE-61E2-93657C94C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BA80CAD-1382-D7CB-C8AD-5BAEF7222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89997534-B2AD-611A-C866-B34292C5E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1E74E3A4-0FFC-0FB2-B18B-83DB04F782FC}"/>
              </a:ext>
            </a:extLst>
          </p:cNvPr>
          <p:cNvSpPr txBox="1"/>
          <p:nvPr/>
        </p:nvSpPr>
        <p:spPr>
          <a:xfrm>
            <a:off x="1624666" y="794164"/>
            <a:ext cx="9720470" cy="462096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3200" b="1" dirty="0">
                <a:latin typeface="Aptos"/>
                <a:ea typeface="+mn-lt"/>
                <a:cs typeface="+mn-lt"/>
              </a:rPr>
              <a:t>6)Pointing to a photograph of a boy Suresh said, "He is the son of the only son of my mother." How is Suresh related to that boy?</a:t>
            </a:r>
            <a:endParaRPr lang="en-US" sz="3200" b="1" dirty="0">
              <a:latin typeface="Aptos"/>
            </a:endParaRPr>
          </a:p>
          <a:p>
            <a:pPr>
              <a:lnSpc>
                <a:spcPct val="90000"/>
              </a:lnSpc>
              <a:spcAft>
                <a:spcPts val="600"/>
              </a:spcAft>
            </a:pPr>
            <a:r>
              <a:rPr lang="en-US" sz="3200" b="1" dirty="0">
                <a:latin typeface="Aptos"/>
                <a:ea typeface="+mn-lt"/>
                <a:cs typeface="+mn-lt"/>
              </a:rPr>
              <a:t>A. Brother</a:t>
            </a:r>
            <a:endParaRPr lang="en-US" sz="3200" b="1" dirty="0">
              <a:latin typeface="Aptos"/>
            </a:endParaRPr>
          </a:p>
          <a:p>
            <a:pPr>
              <a:lnSpc>
                <a:spcPct val="90000"/>
              </a:lnSpc>
              <a:spcAft>
                <a:spcPts val="600"/>
              </a:spcAft>
            </a:pPr>
            <a:r>
              <a:rPr lang="en-US" sz="3200" b="1" dirty="0">
                <a:latin typeface="Aptos"/>
                <a:ea typeface="+mn-lt"/>
                <a:cs typeface="+mn-lt"/>
              </a:rPr>
              <a:t>B. Uncle</a:t>
            </a:r>
            <a:endParaRPr lang="en-US" sz="3200" b="1" dirty="0">
              <a:latin typeface="Aptos"/>
            </a:endParaRPr>
          </a:p>
          <a:p>
            <a:pPr>
              <a:lnSpc>
                <a:spcPct val="90000"/>
              </a:lnSpc>
              <a:spcAft>
                <a:spcPts val="600"/>
              </a:spcAft>
            </a:pPr>
            <a:r>
              <a:rPr lang="en-US" sz="3200" b="1" dirty="0">
                <a:latin typeface="Aptos"/>
                <a:ea typeface="+mn-lt"/>
                <a:cs typeface="+mn-lt"/>
              </a:rPr>
              <a:t>C. Cousin</a:t>
            </a:r>
            <a:endParaRPr lang="en-US" sz="3200" b="1" dirty="0">
              <a:latin typeface="Aptos"/>
            </a:endParaRPr>
          </a:p>
          <a:p>
            <a:pPr>
              <a:lnSpc>
                <a:spcPct val="90000"/>
              </a:lnSpc>
              <a:spcAft>
                <a:spcPts val="600"/>
              </a:spcAft>
            </a:pPr>
            <a:r>
              <a:rPr lang="en-US" sz="3200" b="1" dirty="0">
                <a:latin typeface="Aptos"/>
                <a:ea typeface="+mn-lt"/>
                <a:cs typeface="+mn-lt"/>
              </a:rPr>
              <a:t>D. Father</a:t>
            </a:r>
            <a:endParaRPr lang="en-US" dirty="0"/>
          </a:p>
          <a:p>
            <a:pPr>
              <a:lnSpc>
                <a:spcPct val="90000"/>
              </a:lnSpc>
              <a:spcAft>
                <a:spcPts val="600"/>
              </a:spcAft>
            </a:pPr>
            <a:endParaRPr lang="en-US" sz="3200" b="1" dirty="0"/>
          </a:p>
          <a:p>
            <a:pPr>
              <a:lnSpc>
                <a:spcPct val="90000"/>
              </a:lnSpc>
              <a:spcAft>
                <a:spcPts val="600"/>
              </a:spcAft>
            </a:pPr>
            <a:endParaRPr lang="en-US" sz="2800" b="1" dirty="0"/>
          </a:p>
        </p:txBody>
      </p:sp>
    </p:spTree>
    <p:extLst>
      <p:ext uri="{BB962C8B-B14F-4D97-AF65-F5344CB8AC3E}">
        <p14:creationId xmlns:p14="http://schemas.microsoft.com/office/powerpoint/2010/main" val="31546386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D8F1FF2-EC57-3147-959F-4F08B82BB942}"/>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EB38BF7-AC46-4696-F7EF-F5FDC1408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1F9B04B2-B08A-2231-5EF8-8AF09F75FB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3CA79C36-A51C-3D88-09FC-20B364B450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64F29093-E68E-863F-2CC3-D8871D34F826}"/>
              </a:ext>
            </a:extLst>
          </p:cNvPr>
          <p:cNvSpPr txBox="1"/>
          <p:nvPr/>
        </p:nvSpPr>
        <p:spPr>
          <a:xfrm>
            <a:off x="1624666" y="794164"/>
            <a:ext cx="9720470" cy="462096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r>
              <a:rPr lang="en-US" sz="3200" dirty="0">
                <a:latin typeface="Arial Rounded MT Bold"/>
                <a:ea typeface="+mn-lt"/>
                <a:cs typeface="+mn-lt"/>
              </a:rPr>
              <a:t>7)Introducing a boy, a girl said, "He is the son of the daughter of the father of my uncle." How is the boy related to the girl?</a:t>
            </a:r>
            <a:endParaRPr lang="en-US" sz="3200" dirty="0">
              <a:latin typeface="Arial Rounded MT Bold"/>
            </a:endParaRPr>
          </a:p>
          <a:p>
            <a:endParaRPr lang="en-US" sz="3200" dirty="0">
              <a:latin typeface="Arial Rounded MT Bold"/>
              <a:ea typeface="+mn-lt"/>
              <a:cs typeface="+mn-lt"/>
            </a:endParaRPr>
          </a:p>
          <a:p>
            <a:r>
              <a:rPr lang="en-US" sz="3200" dirty="0">
                <a:latin typeface="Arial Rounded MT Bold"/>
                <a:ea typeface="+mn-lt"/>
                <a:cs typeface="+mn-lt"/>
              </a:rPr>
              <a:t>A. Brother</a:t>
            </a:r>
            <a:endParaRPr lang="en-US" sz="3200" dirty="0">
              <a:latin typeface="Arial Rounded MT Bold"/>
            </a:endParaRPr>
          </a:p>
          <a:p>
            <a:r>
              <a:rPr lang="en-US" sz="3200" dirty="0">
                <a:latin typeface="Arial Rounded MT Bold"/>
                <a:ea typeface="+mn-lt"/>
                <a:cs typeface="+mn-lt"/>
              </a:rPr>
              <a:t>B. Nephew</a:t>
            </a:r>
            <a:endParaRPr lang="en-US" sz="3200" dirty="0">
              <a:latin typeface="Arial Rounded MT Bold"/>
            </a:endParaRPr>
          </a:p>
          <a:p>
            <a:r>
              <a:rPr lang="en-US" sz="3200" dirty="0">
                <a:latin typeface="Arial Rounded MT Bold"/>
                <a:ea typeface="+mn-lt"/>
                <a:cs typeface="+mn-lt"/>
              </a:rPr>
              <a:t>C. Uncle</a:t>
            </a:r>
            <a:endParaRPr lang="en-US" sz="3200" dirty="0">
              <a:latin typeface="Arial Rounded MT Bold"/>
            </a:endParaRPr>
          </a:p>
          <a:p>
            <a:r>
              <a:rPr lang="en-US" sz="3200" dirty="0">
                <a:latin typeface="Arial Rounded MT Bold"/>
                <a:ea typeface="+mn-lt"/>
                <a:cs typeface="+mn-lt"/>
              </a:rPr>
              <a:t>D. Son-in-law</a:t>
            </a:r>
            <a:endParaRPr lang="en-US" dirty="0"/>
          </a:p>
          <a:p>
            <a:pPr>
              <a:lnSpc>
                <a:spcPct val="90000"/>
              </a:lnSpc>
              <a:spcAft>
                <a:spcPts val="600"/>
              </a:spcAft>
            </a:pPr>
            <a:endParaRPr lang="en-US" sz="3200" b="1" dirty="0"/>
          </a:p>
          <a:p>
            <a:pPr>
              <a:lnSpc>
                <a:spcPct val="90000"/>
              </a:lnSpc>
              <a:spcAft>
                <a:spcPts val="600"/>
              </a:spcAft>
            </a:pPr>
            <a:endParaRPr lang="en-US" sz="2800" b="1" dirty="0"/>
          </a:p>
        </p:txBody>
      </p:sp>
    </p:spTree>
    <p:extLst>
      <p:ext uri="{BB962C8B-B14F-4D97-AF65-F5344CB8AC3E}">
        <p14:creationId xmlns:p14="http://schemas.microsoft.com/office/powerpoint/2010/main" val="2437124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BEC0A1A-5A90-5392-7183-EC75C1948C48}"/>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007A3B7-643F-1693-6C80-0E4939F415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D54658D-5C95-5C08-C007-F68902622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63258036-3C91-14E6-F48E-4226F37055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FB1A8184-5865-4633-2E75-8E5F1384A6B7}"/>
              </a:ext>
            </a:extLst>
          </p:cNvPr>
          <p:cNvSpPr txBox="1"/>
          <p:nvPr/>
        </p:nvSpPr>
        <p:spPr>
          <a:xfrm>
            <a:off x="1624666" y="794164"/>
            <a:ext cx="9720470" cy="462096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r>
              <a:rPr lang="en-US" sz="3200" dirty="0">
                <a:latin typeface="Arial Rounded MT Bold"/>
                <a:ea typeface="+mn-lt"/>
                <a:cs typeface="+mn-lt"/>
              </a:rPr>
              <a:t>8)How is Ravi’s sister’s husband’s father’s daughter related to Ravi’s only sister?</a:t>
            </a:r>
            <a:endParaRPr lang="en-US" sz="3200" dirty="0">
              <a:latin typeface="Arial Rounded MT Bold"/>
            </a:endParaRPr>
          </a:p>
          <a:p>
            <a:endParaRPr lang="en-US" sz="3200" dirty="0">
              <a:latin typeface="Arial Rounded MT Bold"/>
              <a:ea typeface="+mn-lt"/>
              <a:cs typeface="+mn-lt"/>
            </a:endParaRPr>
          </a:p>
          <a:p>
            <a:r>
              <a:rPr lang="en-US" sz="3200" dirty="0">
                <a:latin typeface="Arial Rounded MT Bold"/>
                <a:ea typeface="+mn-lt"/>
                <a:cs typeface="+mn-lt"/>
              </a:rPr>
              <a:t>A. Mother in law</a:t>
            </a:r>
            <a:endParaRPr lang="en-US" sz="3200" dirty="0">
              <a:latin typeface="Arial Rounded MT Bold"/>
            </a:endParaRPr>
          </a:p>
          <a:p>
            <a:r>
              <a:rPr lang="en-US" sz="3200" dirty="0">
                <a:latin typeface="Arial Rounded MT Bold"/>
                <a:ea typeface="+mn-lt"/>
                <a:cs typeface="+mn-lt"/>
              </a:rPr>
              <a:t>B. Sister in law</a:t>
            </a:r>
            <a:endParaRPr lang="en-US" sz="3200" dirty="0">
              <a:latin typeface="Arial Rounded MT Bold"/>
            </a:endParaRPr>
          </a:p>
          <a:p>
            <a:r>
              <a:rPr lang="en-US" sz="3200" dirty="0">
                <a:latin typeface="Arial Rounded MT Bold"/>
                <a:ea typeface="+mn-lt"/>
                <a:cs typeface="+mn-lt"/>
              </a:rPr>
              <a:t>C. Sister</a:t>
            </a:r>
            <a:endParaRPr lang="en-US" sz="3200" dirty="0">
              <a:latin typeface="Arial Rounded MT Bold"/>
            </a:endParaRPr>
          </a:p>
          <a:p>
            <a:r>
              <a:rPr lang="en-US" sz="3200" dirty="0">
                <a:latin typeface="Arial Rounded MT Bold"/>
                <a:ea typeface="+mn-lt"/>
                <a:cs typeface="+mn-lt"/>
              </a:rPr>
              <a:t>D. Aunt</a:t>
            </a:r>
          </a:p>
          <a:p>
            <a:endParaRPr lang="en-US" sz="3200" dirty="0">
              <a:latin typeface="Arial Rounded MT Bold"/>
            </a:endParaRPr>
          </a:p>
          <a:p>
            <a:pPr>
              <a:lnSpc>
                <a:spcPct val="90000"/>
              </a:lnSpc>
              <a:spcAft>
                <a:spcPts val="600"/>
              </a:spcAft>
            </a:pPr>
            <a:endParaRPr lang="en-US" sz="3200" b="1" dirty="0"/>
          </a:p>
          <a:p>
            <a:pPr>
              <a:lnSpc>
                <a:spcPct val="90000"/>
              </a:lnSpc>
              <a:spcAft>
                <a:spcPts val="600"/>
              </a:spcAft>
            </a:pPr>
            <a:endParaRPr lang="en-US" sz="2800" b="1" dirty="0"/>
          </a:p>
        </p:txBody>
      </p:sp>
    </p:spTree>
    <p:extLst>
      <p:ext uri="{BB962C8B-B14F-4D97-AF65-F5344CB8AC3E}">
        <p14:creationId xmlns:p14="http://schemas.microsoft.com/office/powerpoint/2010/main" val="2020510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971BDF8-25C8-5C15-6AB3-A74A396BD99D}"/>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6B5A057D-DFF9-83A1-1F3D-4C2E1EECF9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533FAC8-E2C3-39B6-7825-BCDFBB061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A57AD2A9-399C-9F38-F424-807F359416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B0BDC76F-EAAB-1B37-748D-CF501BACF054}"/>
              </a:ext>
            </a:extLst>
          </p:cNvPr>
          <p:cNvSpPr txBox="1"/>
          <p:nvPr/>
        </p:nvSpPr>
        <p:spPr>
          <a:xfrm>
            <a:off x="1624666" y="794164"/>
            <a:ext cx="9720470" cy="462096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endParaRPr lang="en-US" sz="2800" dirty="0">
              <a:latin typeface="Arial Rounded MT Bold"/>
              <a:ea typeface="+mn-lt"/>
              <a:cs typeface="+mn-lt"/>
            </a:endParaRPr>
          </a:p>
          <a:p>
            <a:r>
              <a:rPr lang="en-US" sz="2800" dirty="0">
                <a:latin typeface="Arial Rounded MT Bold"/>
                <a:ea typeface="+mn-lt"/>
                <a:cs typeface="+mn-lt"/>
              </a:rPr>
              <a:t>9)If A + B means A is the sister of B; A x B means A is the wife of B, A % B means A is the father of B and A - B means A is the brother of B. Which of the following means T is the daughter of P?</a:t>
            </a:r>
            <a:endParaRPr lang="en-US" sz="2800" dirty="0">
              <a:latin typeface="Arial Rounded MT Bold"/>
            </a:endParaRPr>
          </a:p>
          <a:p>
            <a:endParaRPr lang="en-US" sz="2800" dirty="0">
              <a:latin typeface="Arial Rounded MT Bold"/>
              <a:ea typeface="+mn-lt"/>
              <a:cs typeface="+mn-lt"/>
            </a:endParaRPr>
          </a:p>
          <a:p>
            <a:r>
              <a:rPr lang="en-US" sz="2800" dirty="0">
                <a:latin typeface="Arial Rounded MT Bold"/>
                <a:ea typeface="+mn-lt"/>
                <a:cs typeface="+mn-lt"/>
              </a:rPr>
              <a:t>A. P x Q % R + S - T</a:t>
            </a:r>
            <a:endParaRPr lang="en-US" sz="2800" dirty="0">
              <a:latin typeface="Arial Rounded MT Bold"/>
            </a:endParaRPr>
          </a:p>
          <a:p>
            <a:r>
              <a:rPr lang="en-US" sz="2800" dirty="0">
                <a:latin typeface="Arial Rounded MT Bold"/>
                <a:ea typeface="+mn-lt"/>
                <a:cs typeface="+mn-lt"/>
              </a:rPr>
              <a:t>B. P x Q % R - T + S</a:t>
            </a:r>
            <a:endParaRPr lang="en-US" sz="2800" dirty="0">
              <a:latin typeface="Arial Rounded MT Bold"/>
            </a:endParaRPr>
          </a:p>
          <a:p>
            <a:r>
              <a:rPr lang="en-US" sz="2800" dirty="0">
                <a:latin typeface="Arial Rounded MT Bold"/>
                <a:ea typeface="+mn-lt"/>
                <a:cs typeface="+mn-lt"/>
              </a:rPr>
              <a:t>C. P x Q % R + T - S</a:t>
            </a:r>
            <a:endParaRPr lang="en-US" sz="2800" dirty="0">
              <a:latin typeface="Arial Rounded MT Bold"/>
            </a:endParaRPr>
          </a:p>
          <a:p>
            <a:r>
              <a:rPr lang="en-US" sz="2800" dirty="0">
                <a:latin typeface="Arial Rounded MT Bold"/>
                <a:ea typeface="+mn-lt"/>
                <a:cs typeface="+mn-lt"/>
              </a:rPr>
              <a:t>D. P x Q % R + S + T</a:t>
            </a:r>
          </a:p>
          <a:p>
            <a:endParaRPr lang="en-US" sz="3200" dirty="0">
              <a:latin typeface="Arial Rounded MT Bold"/>
              <a:ea typeface="+mn-lt"/>
              <a:cs typeface="+mn-lt"/>
            </a:endParaRPr>
          </a:p>
          <a:p>
            <a:endParaRPr lang="en-US" sz="3200" dirty="0">
              <a:latin typeface="Arial Rounded MT Bold"/>
            </a:endParaRPr>
          </a:p>
          <a:p>
            <a:pPr>
              <a:lnSpc>
                <a:spcPct val="90000"/>
              </a:lnSpc>
              <a:spcAft>
                <a:spcPts val="600"/>
              </a:spcAft>
            </a:pPr>
            <a:endParaRPr lang="en-US" sz="3200" b="1" dirty="0"/>
          </a:p>
          <a:p>
            <a:pPr>
              <a:lnSpc>
                <a:spcPct val="90000"/>
              </a:lnSpc>
              <a:spcAft>
                <a:spcPts val="600"/>
              </a:spcAft>
            </a:pPr>
            <a:endParaRPr lang="en-US" sz="2800" b="1" dirty="0"/>
          </a:p>
        </p:txBody>
      </p:sp>
    </p:spTree>
    <p:extLst>
      <p:ext uri="{BB962C8B-B14F-4D97-AF65-F5344CB8AC3E}">
        <p14:creationId xmlns:p14="http://schemas.microsoft.com/office/powerpoint/2010/main" val="2655801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8285660-B10E-77BF-C81E-42EDD03F100D}"/>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4CE27CF-80D9-2A78-6903-90B3DC4F2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3A842F79-E559-8C00-FD71-A14F7159F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2855B789-5E55-B785-DC74-ECD7009585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ECBA47EF-063C-114F-2E64-E74A94BD9803}"/>
              </a:ext>
            </a:extLst>
          </p:cNvPr>
          <p:cNvSpPr txBox="1"/>
          <p:nvPr/>
        </p:nvSpPr>
        <p:spPr>
          <a:xfrm>
            <a:off x="1624666" y="794164"/>
            <a:ext cx="9720470" cy="462096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endParaRPr lang="en-US" sz="2800" dirty="0">
              <a:latin typeface="Arial Rounded MT Bold"/>
              <a:ea typeface="+mn-lt"/>
              <a:cs typeface="+mn-lt"/>
            </a:endParaRPr>
          </a:p>
          <a:p>
            <a:r>
              <a:rPr lang="en-US" sz="2800" dirty="0">
                <a:latin typeface="Arial Rounded MT Bold"/>
                <a:ea typeface="+mn-lt"/>
                <a:cs typeface="+mn-lt"/>
              </a:rPr>
              <a:t>10)If A + B means A is the mother of B; A - B means A is the brother B; A % B means A is the father of B and A x B means A is the sister of B, which of the following shows that P is the maternal uncle of Q?</a:t>
            </a:r>
            <a:endParaRPr lang="en-US" sz="2800" dirty="0">
              <a:latin typeface="Arial Rounded MT Bold"/>
            </a:endParaRPr>
          </a:p>
          <a:p>
            <a:endParaRPr lang="en-US" sz="2800" dirty="0">
              <a:latin typeface="Arial Rounded MT Bold"/>
              <a:ea typeface="+mn-lt"/>
              <a:cs typeface="+mn-lt"/>
            </a:endParaRPr>
          </a:p>
          <a:p>
            <a:r>
              <a:rPr lang="en-US" sz="2800" dirty="0">
                <a:latin typeface="Arial Rounded MT Bold"/>
                <a:ea typeface="+mn-lt"/>
                <a:cs typeface="+mn-lt"/>
              </a:rPr>
              <a:t>A. Q - N + M x P</a:t>
            </a:r>
            <a:endParaRPr lang="en-US" sz="2800" dirty="0">
              <a:latin typeface="Arial Rounded MT Bold"/>
            </a:endParaRPr>
          </a:p>
          <a:p>
            <a:r>
              <a:rPr lang="en-US" sz="2800" dirty="0">
                <a:latin typeface="Arial Rounded MT Bold"/>
                <a:ea typeface="+mn-lt"/>
                <a:cs typeface="+mn-lt"/>
              </a:rPr>
              <a:t>B. P + S x N - Q</a:t>
            </a:r>
            <a:endParaRPr lang="en-US" sz="2800" dirty="0">
              <a:latin typeface="Arial Rounded MT Bold"/>
            </a:endParaRPr>
          </a:p>
          <a:p>
            <a:r>
              <a:rPr lang="en-US" sz="2800" dirty="0">
                <a:latin typeface="Arial Rounded MT Bold"/>
                <a:ea typeface="+mn-lt"/>
                <a:cs typeface="+mn-lt"/>
              </a:rPr>
              <a:t>C. P - M + N x Q</a:t>
            </a:r>
            <a:endParaRPr lang="en-US" sz="2800" dirty="0">
              <a:latin typeface="Arial Rounded MT Bold"/>
            </a:endParaRPr>
          </a:p>
          <a:p>
            <a:r>
              <a:rPr lang="en-US" sz="2800" dirty="0">
                <a:latin typeface="Arial Rounded MT Bold"/>
                <a:ea typeface="+mn-lt"/>
                <a:cs typeface="+mn-lt"/>
              </a:rPr>
              <a:t>D. Q - S % </a:t>
            </a:r>
            <a:r>
              <a:rPr lang="en-US" sz="2800" dirty="0" err="1">
                <a:latin typeface="Arial Rounded MT Bold"/>
                <a:ea typeface="+mn-lt"/>
                <a:cs typeface="+mn-lt"/>
              </a:rPr>
              <a:t>Px</a:t>
            </a:r>
            <a:r>
              <a:rPr lang="en-US" sz="2800" dirty="0">
                <a:latin typeface="Arial Rounded MT Bold"/>
                <a:ea typeface="+mn-lt"/>
                <a:cs typeface="+mn-lt"/>
              </a:rPr>
              <a:t> N</a:t>
            </a:r>
            <a:endParaRPr lang="en-US" dirty="0"/>
          </a:p>
          <a:p>
            <a:endParaRPr lang="en-US" sz="3200" dirty="0">
              <a:latin typeface="Arial Rounded MT Bold"/>
              <a:ea typeface="+mn-lt"/>
              <a:cs typeface="+mn-lt"/>
            </a:endParaRPr>
          </a:p>
          <a:p>
            <a:endParaRPr lang="en-US" sz="3200" dirty="0">
              <a:latin typeface="Arial Rounded MT Bold"/>
            </a:endParaRPr>
          </a:p>
          <a:p>
            <a:pPr>
              <a:lnSpc>
                <a:spcPct val="90000"/>
              </a:lnSpc>
              <a:spcAft>
                <a:spcPts val="600"/>
              </a:spcAft>
            </a:pPr>
            <a:endParaRPr lang="en-US" sz="3200" b="1" dirty="0"/>
          </a:p>
          <a:p>
            <a:pPr>
              <a:lnSpc>
                <a:spcPct val="90000"/>
              </a:lnSpc>
              <a:spcAft>
                <a:spcPts val="600"/>
              </a:spcAft>
            </a:pPr>
            <a:endParaRPr lang="en-US" sz="2800" b="1" dirty="0"/>
          </a:p>
        </p:txBody>
      </p:sp>
    </p:spTree>
    <p:extLst>
      <p:ext uri="{BB962C8B-B14F-4D97-AF65-F5344CB8AC3E}">
        <p14:creationId xmlns:p14="http://schemas.microsoft.com/office/powerpoint/2010/main" val="31216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60526CF-F8FD-2F19-472D-A182003F392F}"/>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366BAD6-6906-E533-05BF-0791AB2AC8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C37DC5D-2D71-BA2C-E49D-5381F6B197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67948F5A-4852-094C-78EB-AA919A35AA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E9C6F268-AAE2-4042-827C-9074E21BBCB9}"/>
              </a:ext>
            </a:extLst>
          </p:cNvPr>
          <p:cNvSpPr txBox="1"/>
          <p:nvPr/>
        </p:nvSpPr>
        <p:spPr>
          <a:xfrm>
            <a:off x="1624666" y="434936"/>
            <a:ext cx="9949070" cy="599256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r>
              <a:rPr lang="en-US" sz="2800">
                <a:latin typeface="Arial Rounded MT Bold"/>
                <a:ea typeface="+mn-lt"/>
                <a:cs typeface="+mn-lt"/>
              </a:rPr>
              <a:t>In a family – A, B, C, D, E and F –are the six members. A is </a:t>
            </a:r>
            <a:r>
              <a:rPr lang="en-US" sz="2800" dirty="0">
                <a:latin typeface="Arial Rounded MT Bold"/>
                <a:ea typeface="+mn-lt"/>
                <a:cs typeface="+mn-lt"/>
              </a:rPr>
              <a:t>the brother of B, who is the mother of C. C is the daughter of D, who is the son of E. E is the wife of F.</a:t>
            </a:r>
          </a:p>
          <a:p>
            <a:endParaRPr lang="en-US" sz="2800" dirty="0">
              <a:latin typeface="Arial Rounded MT Bold"/>
              <a:ea typeface="+mn-lt"/>
              <a:cs typeface="+mn-lt"/>
            </a:endParaRPr>
          </a:p>
          <a:p>
            <a:r>
              <a:rPr lang="en-US" sz="2800" dirty="0">
                <a:latin typeface="Arial Rounded MT Bold"/>
                <a:ea typeface="+mn-lt"/>
                <a:cs typeface="+mn-lt"/>
              </a:rPr>
              <a:t>11.How is E related to B?</a:t>
            </a:r>
          </a:p>
          <a:p>
            <a:r>
              <a:rPr lang="en-US" sz="2800" dirty="0">
                <a:latin typeface="Arial Rounded MT Bold"/>
                <a:ea typeface="+mn-lt"/>
                <a:cs typeface="+mn-lt"/>
              </a:rPr>
              <a:t>(1)Mother-in-law   (2)Mother</a:t>
            </a:r>
          </a:p>
          <a:p>
            <a:r>
              <a:rPr lang="en-US" sz="2800" dirty="0">
                <a:latin typeface="Arial Rounded MT Bold"/>
                <a:ea typeface="+mn-lt"/>
                <a:cs typeface="+mn-lt"/>
              </a:rPr>
              <a:t>(3)Son                   (4)Daughter </a:t>
            </a:r>
          </a:p>
          <a:p>
            <a:r>
              <a:rPr lang="en-US" sz="2800" dirty="0">
                <a:latin typeface="Arial Rounded MT Bold"/>
                <a:ea typeface="+mn-lt"/>
                <a:cs typeface="+mn-lt"/>
              </a:rPr>
              <a:t>(5)Daughter-in-law</a:t>
            </a:r>
          </a:p>
          <a:p>
            <a:endParaRPr lang="en-US" sz="2800" dirty="0">
              <a:latin typeface="Arial Rounded MT Bold"/>
              <a:ea typeface="+mn-lt"/>
              <a:cs typeface="+mn-lt"/>
            </a:endParaRPr>
          </a:p>
          <a:p>
            <a:r>
              <a:rPr lang="en-US" sz="2800" dirty="0">
                <a:latin typeface="Arial Rounded MT Bold"/>
                <a:ea typeface="+mn-lt"/>
                <a:cs typeface="+mn-lt"/>
              </a:rPr>
              <a:t>12.How is A related to C?</a:t>
            </a:r>
          </a:p>
          <a:p>
            <a:r>
              <a:rPr lang="en-US" sz="2800" dirty="0">
                <a:latin typeface="Arial Rounded MT Bold"/>
                <a:ea typeface="+mn-lt"/>
                <a:cs typeface="+mn-lt"/>
              </a:rPr>
              <a:t>(1)Aunt     (2)Uncle </a:t>
            </a:r>
          </a:p>
          <a:p>
            <a:r>
              <a:rPr lang="en-US" sz="2800" dirty="0">
                <a:latin typeface="Arial Rounded MT Bold"/>
                <a:ea typeface="+mn-lt"/>
                <a:cs typeface="+mn-lt"/>
              </a:rPr>
              <a:t>(3)Brother               (4)Cousin </a:t>
            </a:r>
          </a:p>
          <a:p>
            <a:r>
              <a:rPr lang="en-US" sz="2800" dirty="0">
                <a:latin typeface="Arial Rounded MT Bold"/>
                <a:ea typeface="+mn-lt"/>
                <a:cs typeface="+mn-lt"/>
              </a:rPr>
              <a:t>(5)Cannot be determined </a:t>
            </a:r>
            <a:endParaRPr lang="en-US" sz="2800" dirty="0">
              <a:latin typeface="Arial Rounded MT Bold"/>
            </a:endParaRPr>
          </a:p>
          <a:p>
            <a:endParaRPr lang="en-US" sz="3200" dirty="0">
              <a:latin typeface="Arial Rounded MT Bold"/>
              <a:ea typeface="+mn-lt"/>
              <a:cs typeface="+mn-lt"/>
            </a:endParaRPr>
          </a:p>
          <a:p>
            <a:endParaRPr lang="en-US" sz="3200" dirty="0">
              <a:latin typeface="Arial Rounded MT Bold"/>
            </a:endParaRPr>
          </a:p>
          <a:p>
            <a:pPr>
              <a:lnSpc>
                <a:spcPct val="90000"/>
              </a:lnSpc>
              <a:spcAft>
                <a:spcPts val="600"/>
              </a:spcAft>
            </a:pPr>
            <a:endParaRPr lang="en-US" sz="3200" b="1" dirty="0"/>
          </a:p>
          <a:p>
            <a:pPr>
              <a:lnSpc>
                <a:spcPct val="90000"/>
              </a:lnSpc>
              <a:spcAft>
                <a:spcPts val="600"/>
              </a:spcAft>
            </a:pPr>
            <a:endParaRPr lang="en-US" sz="2800" b="1" dirty="0"/>
          </a:p>
        </p:txBody>
      </p:sp>
    </p:spTree>
    <p:extLst>
      <p:ext uri="{BB962C8B-B14F-4D97-AF65-F5344CB8AC3E}">
        <p14:creationId xmlns:p14="http://schemas.microsoft.com/office/powerpoint/2010/main" val="3561004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chemeClr val="accent2">
              <a:lumMod val="75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C5643B-9263-D6F1-E69B-4747E006858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FAMILY TREE</a:t>
            </a:r>
          </a:p>
        </p:txBody>
      </p:sp>
      <p:pic>
        <p:nvPicPr>
          <p:cNvPr id="4" name="Content Placeholder 3" descr="A diagram of a family tree&#10;&#10;AI-generated content may be incorrect.">
            <a:extLst>
              <a:ext uri="{FF2B5EF4-FFF2-40B4-BE49-F238E27FC236}">
                <a16:creationId xmlns:a16="http://schemas.microsoft.com/office/drawing/2014/main" id="{05888D5A-4172-C2B0-626B-374EAA36ACA5}"/>
              </a:ext>
            </a:extLst>
          </p:cNvPr>
          <p:cNvPicPr>
            <a:picLocks noGrp="1" noChangeAspect="1"/>
          </p:cNvPicPr>
          <p:nvPr>
            <p:ph idx="1"/>
          </p:nvPr>
        </p:nvPicPr>
        <p:blipFill>
          <a:blip r:embed="rId2"/>
          <a:stretch>
            <a:fillRect/>
          </a:stretch>
        </p:blipFill>
        <p:spPr>
          <a:xfrm>
            <a:off x="4648362" y="512631"/>
            <a:ext cx="7261345" cy="5842130"/>
          </a:xfrm>
          <a:prstGeom prst="rect">
            <a:avLst/>
          </a:prstGeom>
        </p:spPr>
      </p:pic>
    </p:spTree>
    <p:extLst>
      <p:ext uri="{BB962C8B-B14F-4D97-AF65-F5344CB8AC3E}">
        <p14:creationId xmlns:p14="http://schemas.microsoft.com/office/powerpoint/2010/main" val="337748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family tree with a family tree&#10;&#10;AI-generated content may be incorrect.">
            <a:extLst>
              <a:ext uri="{FF2B5EF4-FFF2-40B4-BE49-F238E27FC236}">
                <a16:creationId xmlns:a16="http://schemas.microsoft.com/office/drawing/2014/main" id="{66CCC3B2-340F-AD59-2EDC-D12692814D51}"/>
              </a:ext>
            </a:extLst>
          </p:cNvPr>
          <p:cNvPicPr>
            <a:picLocks noChangeAspect="1"/>
          </p:cNvPicPr>
          <p:nvPr/>
        </p:nvPicPr>
        <p:blipFill>
          <a:blip r:embed="rId2"/>
          <a:stretch>
            <a:fillRect/>
          </a:stretch>
        </p:blipFill>
        <p:spPr>
          <a:xfrm>
            <a:off x="242888" y="409575"/>
            <a:ext cx="11706225" cy="6038850"/>
          </a:xfrm>
          <a:prstGeom prst="rect">
            <a:avLst/>
          </a:prstGeom>
        </p:spPr>
      </p:pic>
    </p:spTree>
    <p:extLst>
      <p:ext uri="{BB962C8B-B14F-4D97-AF65-F5344CB8AC3E}">
        <p14:creationId xmlns:p14="http://schemas.microsoft.com/office/powerpoint/2010/main" val="3237413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A8A7E5-53F3-9EA9-C257-52BE0EDEC436}"/>
              </a:ext>
            </a:extLst>
          </p:cNvPr>
          <p:cNvSpPr>
            <a:spLocks noGrp="1"/>
          </p:cNvSpPr>
          <p:nvPr>
            <p:ph type="title"/>
          </p:nvPr>
        </p:nvSpPr>
        <p:spPr>
          <a:xfrm>
            <a:off x="1569659" y="1713209"/>
            <a:ext cx="3240506" cy="4064628"/>
          </a:xfrm>
        </p:spPr>
        <p:txBody>
          <a:bodyPr>
            <a:normAutofit/>
          </a:bodyPr>
          <a:lstStyle/>
          <a:p>
            <a:r>
              <a:rPr lang="en-US" b="1">
                <a:solidFill>
                  <a:srgbClr val="FFFFFF"/>
                </a:solidFill>
              </a:rPr>
              <a:t>Symbols Used for drawing Family tree</a:t>
            </a:r>
          </a:p>
          <a:p>
            <a:endParaRPr lang="en-US">
              <a:solidFill>
                <a:srgbClr val="FFFFFF"/>
              </a:solidFill>
            </a:endParaRPr>
          </a:p>
        </p:txBody>
      </p:sp>
      <p:sp>
        <p:nvSpPr>
          <p:cNvPr id="17" name="Arc 16">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0D66AAF2-4748-98B6-FB48-F3ECC07CB487}"/>
              </a:ext>
            </a:extLst>
          </p:cNvPr>
          <p:cNvSpPr>
            <a:spLocks noGrp="1"/>
          </p:cNvSpPr>
          <p:nvPr>
            <p:ph idx="1"/>
          </p:nvPr>
        </p:nvSpPr>
        <p:spPr>
          <a:xfrm>
            <a:off x="5370153" y="1526033"/>
            <a:ext cx="5536397" cy="3935281"/>
          </a:xfrm>
        </p:spPr>
        <p:txBody>
          <a:bodyPr vert="horz" lIns="91440" tIns="45720" rIns="91440" bIns="45720" rtlCol="0" anchor="t">
            <a:normAutofit/>
          </a:bodyPr>
          <a:lstStyle/>
          <a:p>
            <a:pPr marL="0" indent="0">
              <a:buNone/>
            </a:pPr>
            <a:endParaRPr lang="en-US" sz="2200" b="1" dirty="0"/>
          </a:p>
          <a:p>
            <a:r>
              <a:rPr lang="en-US" sz="2200" b="1" dirty="0"/>
              <a:t>The symbol for a Male is "+"</a:t>
            </a:r>
            <a:br>
              <a:rPr lang="en-US" sz="2200" b="1" dirty="0"/>
            </a:br>
            <a:endParaRPr lang="en-US" sz="2200" b="1" dirty="0"/>
          </a:p>
          <a:p>
            <a:r>
              <a:rPr lang="en-US" sz="2200" b="1" dirty="0"/>
              <a:t>The symbol for a Female is "-"</a:t>
            </a:r>
            <a:br>
              <a:rPr lang="en-US" sz="2200" b="1" dirty="0"/>
            </a:br>
            <a:r>
              <a:rPr lang="en-US" sz="2200" b="1" dirty="0"/>
              <a:t> </a:t>
            </a:r>
          </a:p>
          <a:p>
            <a:r>
              <a:rPr lang="en-US" sz="2200" b="1" dirty="0"/>
              <a:t>The symbol for a  Married couple is "⇔"</a:t>
            </a:r>
          </a:p>
          <a:p>
            <a:endParaRPr lang="en-US" sz="2200" b="1" dirty="0"/>
          </a:p>
          <a:p>
            <a:r>
              <a:rPr lang="en-US" sz="2200" b="1" dirty="0"/>
              <a:t>The symbol for siblings is "="</a:t>
            </a:r>
            <a:br>
              <a:rPr lang="en-US" sz="2200" b="1" dirty="0"/>
            </a:br>
            <a:r>
              <a:rPr lang="en-US" sz="2200" b="1" dirty="0"/>
              <a:t> </a:t>
            </a:r>
          </a:p>
        </p:txBody>
      </p:sp>
    </p:spTree>
    <p:extLst>
      <p:ext uri="{BB962C8B-B14F-4D97-AF65-F5344CB8AC3E}">
        <p14:creationId xmlns:p14="http://schemas.microsoft.com/office/powerpoint/2010/main" val="1123303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6A868-51D5-45C5-A163-545F7A47C69F}"/>
              </a:ext>
            </a:extLst>
          </p:cNvPr>
          <p:cNvSpPr>
            <a:spLocks noGrp="1"/>
          </p:cNvSpPr>
          <p:nvPr>
            <p:ph type="title" idx="4294967295"/>
          </p:nvPr>
        </p:nvSpPr>
        <p:spPr>
          <a:xfrm>
            <a:off x="839304" y="309908"/>
            <a:ext cx="10515600" cy="862013"/>
          </a:xfrm>
        </p:spPr>
        <p:txBody>
          <a:bodyPr/>
          <a:lstStyle/>
          <a:p>
            <a:r>
              <a:rPr lang="en-US" dirty="0">
                <a:solidFill>
                  <a:schemeClr val="accent2">
                    <a:lumMod val="76000"/>
                  </a:schemeClr>
                </a:solidFill>
              </a:rPr>
              <a:t>Example</a:t>
            </a:r>
          </a:p>
        </p:txBody>
      </p:sp>
      <p:sp>
        <p:nvSpPr>
          <p:cNvPr id="3" name="Content Placeholder 2">
            <a:extLst>
              <a:ext uri="{FF2B5EF4-FFF2-40B4-BE49-F238E27FC236}">
                <a16:creationId xmlns:a16="http://schemas.microsoft.com/office/drawing/2014/main" id="{6BB23658-7C36-5BD3-0404-5B29D0EE1EA2}"/>
              </a:ext>
            </a:extLst>
          </p:cNvPr>
          <p:cNvSpPr>
            <a:spLocks noGrp="1"/>
          </p:cNvSpPr>
          <p:nvPr>
            <p:ph idx="4294967295"/>
          </p:nvPr>
        </p:nvSpPr>
        <p:spPr>
          <a:xfrm>
            <a:off x="993913" y="1494873"/>
            <a:ext cx="10515600" cy="4770438"/>
          </a:xfrm>
        </p:spPr>
        <p:txBody>
          <a:bodyPr vert="horz" lIns="91440" tIns="45720" rIns="91440" bIns="45720" rtlCol="0" anchor="t">
            <a:normAutofit fontScale="92500"/>
          </a:bodyPr>
          <a:lstStyle/>
          <a:p>
            <a:pPr marL="0" indent="0">
              <a:buNone/>
            </a:pPr>
            <a:r>
              <a:rPr lang="en-US" dirty="0">
                <a:ea typeface="+mn-lt"/>
                <a:cs typeface="+mn-lt"/>
              </a:rPr>
              <a:t>A is the wife of B. C is the son of A and D is the daughter of B. C married to E and F married to D. G is the don of C and H is the daughter of D.</a:t>
            </a:r>
            <a:endParaRPr lang="en-US" dirty="0"/>
          </a:p>
          <a:p>
            <a:pPr marL="0" indent="0">
              <a:buNone/>
            </a:pPr>
            <a:endParaRPr lang="en-US" dirty="0">
              <a:ea typeface="+mn-lt"/>
              <a:cs typeface="+mn-lt"/>
            </a:endParaRPr>
          </a:p>
          <a:p>
            <a:pPr>
              <a:buNone/>
            </a:pPr>
            <a:r>
              <a:rPr lang="en-US" dirty="0">
                <a:ea typeface="+mn-lt"/>
                <a:cs typeface="+mn-lt"/>
              </a:rPr>
              <a:t>                                               </a:t>
            </a:r>
            <a:r>
              <a:rPr lang="en-US" b="1" dirty="0">
                <a:ea typeface="+mn-lt"/>
                <a:cs typeface="+mn-lt"/>
              </a:rPr>
              <a:t>  A (-) ⇔ B (+)  </a:t>
            </a:r>
            <a:endParaRPr lang="en-US" b="1"/>
          </a:p>
          <a:p>
            <a:pPr>
              <a:buNone/>
            </a:pPr>
            <a:r>
              <a:rPr lang="en-US" b="1" dirty="0">
                <a:ea typeface="+mn-lt"/>
                <a:cs typeface="+mn-lt"/>
              </a:rPr>
              <a:t>                                                            |         </a:t>
            </a:r>
            <a:endParaRPr lang="en-US" b="1"/>
          </a:p>
          <a:p>
            <a:pPr>
              <a:buNone/>
            </a:pPr>
            <a:r>
              <a:rPr lang="en-US" b="1" dirty="0">
                <a:ea typeface="+mn-lt"/>
                <a:cs typeface="+mn-lt"/>
              </a:rPr>
              <a:t>                                     ----------------------------</a:t>
            </a:r>
            <a:endParaRPr lang="en-US" b="1"/>
          </a:p>
          <a:p>
            <a:pPr>
              <a:buNone/>
            </a:pPr>
            <a:r>
              <a:rPr lang="en-US" b="1" dirty="0">
                <a:ea typeface="+mn-lt"/>
                <a:cs typeface="+mn-lt"/>
              </a:rPr>
              <a:t>                                      |                                          |</a:t>
            </a:r>
            <a:endParaRPr lang="en-US" b="1"/>
          </a:p>
          <a:p>
            <a:pPr>
              <a:buNone/>
            </a:pPr>
            <a:r>
              <a:rPr lang="en-US" b="1" dirty="0">
                <a:ea typeface="+mn-lt"/>
                <a:cs typeface="+mn-lt"/>
              </a:rPr>
              <a:t>                           C (+)⇔ E (-)                    D (-)⇔ F (+)</a:t>
            </a:r>
            <a:endParaRPr lang="en-US" b="1"/>
          </a:p>
          <a:p>
            <a:pPr>
              <a:buNone/>
            </a:pPr>
            <a:r>
              <a:rPr lang="en-US" b="1" dirty="0">
                <a:ea typeface="+mn-lt"/>
                <a:cs typeface="+mn-lt"/>
              </a:rPr>
              <a:t>                                      |                                           |</a:t>
            </a:r>
            <a:endParaRPr lang="en-US" b="1"/>
          </a:p>
          <a:p>
            <a:pPr>
              <a:buNone/>
            </a:pPr>
            <a:r>
              <a:rPr lang="en-US" b="1" dirty="0">
                <a:ea typeface="+mn-lt"/>
                <a:cs typeface="+mn-lt"/>
              </a:rPr>
              <a:t>                                    G (+)                                   H (-)</a:t>
            </a:r>
            <a:endParaRPr lang="en-US" b="1"/>
          </a:p>
          <a:p>
            <a:pPr marL="0" indent="0">
              <a:buNone/>
            </a:pPr>
            <a:endParaRPr lang="en-US" dirty="0"/>
          </a:p>
        </p:txBody>
      </p:sp>
    </p:spTree>
    <p:extLst>
      <p:ext uri="{BB962C8B-B14F-4D97-AF65-F5344CB8AC3E}">
        <p14:creationId xmlns:p14="http://schemas.microsoft.com/office/powerpoint/2010/main" val="309864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531B2340-608E-EE68-448B-3474710C1E80}"/>
              </a:ext>
            </a:extLst>
          </p:cNvPr>
          <p:cNvSpPr txBox="1"/>
          <p:nvPr/>
        </p:nvSpPr>
        <p:spPr>
          <a:xfrm>
            <a:off x="1202635" y="1251364"/>
            <a:ext cx="9720470" cy="435133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nSpc>
                <a:spcPct val="90000"/>
              </a:lnSpc>
              <a:spcAft>
                <a:spcPts val="600"/>
              </a:spcAft>
            </a:pPr>
            <a:r>
              <a:rPr lang="en-US" sz="3600" b="1" dirty="0"/>
              <a:t>1) If A is the brother of B; B is the sister of C; and C is the father of D, how D is related to A?​</a:t>
            </a:r>
            <a:endParaRPr lang="en-US" sz="3600" dirty="0"/>
          </a:p>
          <a:p>
            <a:pPr>
              <a:lnSpc>
                <a:spcPct val="90000"/>
              </a:lnSpc>
              <a:spcAft>
                <a:spcPts val="600"/>
              </a:spcAft>
            </a:pPr>
            <a:endParaRPr lang="en-US" sz="3600" b="1" dirty="0"/>
          </a:p>
          <a:p>
            <a:pPr>
              <a:lnSpc>
                <a:spcPct val="90000"/>
              </a:lnSpc>
              <a:spcAft>
                <a:spcPts val="600"/>
              </a:spcAft>
            </a:pPr>
            <a:r>
              <a:rPr lang="en-US" sz="3600" b="1" dirty="0"/>
              <a:t>A. Brother​</a:t>
            </a:r>
          </a:p>
          <a:p>
            <a:pPr>
              <a:lnSpc>
                <a:spcPct val="90000"/>
              </a:lnSpc>
              <a:spcAft>
                <a:spcPts val="600"/>
              </a:spcAft>
            </a:pPr>
            <a:r>
              <a:rPr lang="en-US" sz="3600" b="1" dirty="0"/>
              <a:t>B. Sister​</a:t>
            </a:r>
          </a:p>
          <a:p>
            <a:pPr>
              <a:lnSpc>
                <a:spcPct val="90000"/>
              </a:lnSpc>
              <a:spcAft>
                <a:spcPts val="600"/>
              </a:spcAft>
            </a:pPr>
            <a:r>
              <a:rPr lang="en-US" sz="3600" b="1" dirty="0"/>
              <a:t>C. Nephew​</a:t>
            </a:r>
          </a:p>
          <a:p>
            <a:pPr>
              <a:lnSpc>
                <a:spcPct val="90000"/>
              </a:lnSpc>
              <a:spcAft>
                <a:spcPts val="600"/>
              </a:spcAft>
            </a:pPr>
            <a:r>
              <a:rPr lang="en-US" sz="3600" b="1" dirty="0"/>
              <a:t>D. Cannot be determined</a:t>
            </a:r>
          </a:p>
        </p:txBody>
      </p:sp>
    </p:spTree>
    <p:extLst>
      <p:ext uri="{BB962C8B-B14F-4D97-AF65-F5344CB8AC3E}">
        <p14:creationId xmlns:p14="http://schemas.microsoft.com/office/powerpoint/2010/main" val="1795718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32749C9-FB84-92F1-3773-63266A64CEBC}"/>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48CEF7C-EAE0-3416-A61A-05D3A9DF3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38151124-091C-A21E-CF1D-32E65C830E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F75D0DFE-B1AC-D86B-881A-B058AF6CB5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DD1826AD-71A2-F498-6A25-A15C525FF337}"/>
              </a:ext>
            </a:extLst>
          </p:cNvPr>
          <p:cNvSpPr txBox="1"/>
          <p:nvPr/>
        </p:nvSpPr>
        <p:spPr>
          <a:xfrm>
            <a:off x="1624666" y="794164"/>
            <a:ext cx="9720470" cy="435133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3600" b="1" dirty="0">
                <a:latin typeface="Aptos"/>
              </a:rPr>
              <a:t>2)Veena who is the sister-in-law of Ashok, is the daughter-in-law of Kalyani. Dheeraj is the father of Sudeep who is the only brother of Ashok. How Kalyani is related to Ashok?</a:t>
            </a:r>
          </a:p>
          <a:p>
            <a:pPr>
              <a:lnSpc>
                <a:spcPct val="90000"/>
              </a:lnSpc>
              <a:spcAft>
                <a:spcPts val="600"/>
              </a:spcAft>
            </a:pPr>
            <a:endParaRPr lang="en-US" sz="3600" b="1" dirty="0">
              <a:latin typeface="Aptos"/>
            </a:endParaRPr>
          </a:p>
          <a:p>
            <a:pPr>
              <a:lnSpc>
                <a:spcPct val="90000"/>
              </a:lnSpc>
              <a:spcAft>
                <a:spcPts val="600"/>
              </a:spcAft>
            </a:pPr>
            <a:r>
              <a:rPr lang="en-US" sz="3600" b="1" dirty="0">
                <a:latin typeface="Aptos"/>
              </a:rPr>
              <a:t>A. Mother-in-law</a:t>
            </a:r>
          </a:p>
          <a:p>
            <a:pPr>
              <a:lnSpc>
                <a:spcPct val="90000"/>
              </a:lnSpc>
              <a:spcAft>
                <a:spcPts val="600"/>
              </a:spcAft>
            </a:pPr>
            <a:r>
              <a:rPr lang="en-US" sz="3600" b="1" dirty="0">
                <a:latin typeface="Aptos"/>
              </a:rPr>
              <a:t>B. Aunt</a:t>
            </a:r>
          </a:p>
          <a:p>
            <a:pPr>
              <a:lnSpc>
                <a:spcPct val="90000"/>
              </a:lnSpc>
              <a:spcAft>
                <a:spcPts val="600"/>
              </a:spcAft>
            </a:pPr>
            <a:r>
              <a:rPr lang="en-US" sz="3600" b="1" dirty="0">
                <a:latin typeface="Aptos"/>
              </a:rPr>
              <a:t>C. Wife</a:t>
            </a:r>
          </a:p>
          <a:p>
            <a:pPr>
              <a:lnSpc>
                <a:spcPct val="90000"/>
              </a:lnSpc>
              <a:spcAft>
                <a:spcPts val="600"/>
              </a:spcAft>
            </a:pPr>
            <a:r>
              <a:rPr lang="en-US" sz="3600" b="1" dirty="0">
                <a:latin typeface="Aptos"/>
              </a:rPr>
              <a:t>D. None of these</a:t>
            </a:r>
            <a:endParaRPr lang="en-US" dirty="0"/>
          </a:p>
        </p:txBody>
      </p:sp>
    </p:spTree>
    <p:extLst>
      <p:ext uri="{BB962C8B-B14F-4D97-AF65-F5344CB8AC3E}">
        <p14:creationId xmlns:p14="http://schemas.microsoft.com/office/powerpoint/2010/main" val="1273922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79C4528-9541-6335-0CD9-4A043058CEBC}"/>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08E8EBC-F93A-5942-E6BD-36985DDF75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F6AC8412-0022-A55A-9592-F68A8A3B9B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D291FAAA-583E-A604-A9ED-1EB1C4B72A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E3F9A330-438C-0EB0-A730-810DC062F03E}"/>
              </a:ext>
            </a:extLst>
          </p:cNvPr>
          <p:cNvSpPr txBox="1"/>
          <p:nvPr/>
        </p:nvSpPr>
        <p:spPr>
          <a:xfrm>
            <a:off x="1624666" y="794164"/>
            <a:ext cx="9720470" cy="435133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3200" b="1" dirty="0">
                <a:latin typeface="Aptos"/>
              </a:rPr>
              <a:t>3)Six members of a family namely P,Q,R,S,T and U are having dinner sitting around a circular table. R is the daughter of S, who is not the father of R. S and T are married couple. U is the sister of S. P is the son of T. Q is the sister of R. How many female members are there in the family?</a:t>
            </a:r>
          </a:p>
          <a:p>
            <a:pPr>
              <a:lnSpc>
                <a:spcPct val="90000"/>
              </a:lnSpc>
              <a:spcAft>
                <a:spcPts val="600"/>
              </a:spcAft>
            </a:pPr>
            <a:r>
              <a:rPr lang="en-US" sz="3200" b="1" dirty="0">
                <a:latin typeface="Aptos"/>
              </a:rPr>
              <a:t>A.1</a:t>
            </a:r>
          </a:p>
          <a:p>
            <a:pPr>
              <a:lnSpc>
                <a:spcPct val="90000"/>
              </a:lnSpc>
              <a:spcAft>
                <a:spcPts val="600"/>
              </a:spcAft>
            </a:pPr>
            <a:r>
              <a:rPr lang="en-US" sz="3200" b="1" dirty="0">
                <a:latin typeface="Aptos"/>
              </a:rPr>
              <a:t>B.2</a:t>
            </a:r>
          </a:p>
          <a:p>
            <a:pPr>
              <a:lnSpc>
                <a:spcPct val="90000"/>
              </a:lnSpc>
              <a:spcAft>
                <a:spcPts val="600"/>
              </a:spcAft>
            </a:pPr>
            <a:r>
              <a:rPr lang="en-US" sz="3200" b="1" dirty="0">
                <a:latin typeface="Aptos"/>
              </a:rPr>
              <a:t>C.3</a:t>
            </a:r>
          </a:p>
          <a:p>
            <a:pPr>
              <a:lnSpc>
                <a:spcPct val="90000"/>
              </a:lnSpc>
              <a:spcAft>
                <a:spcPts val="600"/>
              </a:spcAft>
            </a:pPr>
            <a:r>
              <a:rPr lang="en-US" sz="3200" b="1" dirty="0">
                <a:latin typeface="Aptos"/>
              </a:rPr>
              <a:t>D.4</a:t>
            </a:r>
            <a:endParaRPr lang="en-US" sz="3200" dirty="0"/>
          </a:p>
        </p:txBody>
      </p:sp>
    </p:spTree>
    <p:extLst>
      <p:ext uri="{BB962C8B-B14F-4D97-AF65-F5344CB8AC3E}">
        <p14:creationId xmlns:p14="http://schemas.microsoft.com/office/powerpoint/2010/main" val="1833751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FA1A842-7448-1C96-EE4F-8C06FD9CB707}"/>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31116BB-7834-D371-CF51-76C6904A9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1CA30E6-4887-5F1E-EC45-4844CAC4DD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Arc 22">
            <a:extLst>
              <a:ext uri="{FF2B5EF4-FFF2-40B4-BE49-F238E27FC236}">
                <a16:creationId xmlns:a16="http://schemas.microsoft.com/office/drawing/2014/main" id="{F810E536-C9C1-4AE8-B4BF-BC68F47030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9D4648AD-750B-4018-0F51-2F9BA710597E}"/>
              </a:ext>
            </a:extLst>
          </p:cNvPr>
          <p:cNvSpPr txBox="1"/>
          <p:nvPr/>
        </p:nvSpPr>
        <p:spPr>
          <a:xfrm>
            <a:off x="1624666" y="794164"/>
            <a:ext cx="9720470" cy="462096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3200" b="1" dirty="0">
                <a:ea typeface="+mn-lt"/>
                <a:cs typeface="+mn-lt"/>
              </a:rPr>
              <a:t>4)In one family there are several children in which each girl has as many brothers as she has sisters but each boy has sisters which are twice of brothers he has. Then how many brothers and sisters are they?</a:t>
            </a:r>
            <a:endParaRPr lang="en-US" sz="3200"/>
          </a:p>
          <a:p>
            <a:pPr>
              <a:lnSpc>
                <a:spcPct val="90000"/>
              </a:lnSpc>
              <a:spcAft>
                <a:spcPts val="600"/>
              </a:spcAft>
            </a:pPr>
            <a:r>
              <a:rPr lang="en-US" sz="3200" b="1" dirty="0">
                <a:ea typeface="+mn-lt"/>
                <a:cs typeface="+mn-lt"/>
              </a:rPr>
              <a:t>A. 4 Brothers, 3 Sisters</a:t>
            </a:r>
            <a:endParaRPr lang="en-US" sz="3200"/>
          </a:p>
          <a:p>
            <a:pPr>
              <a:lnSpc>
                <a:spcPct val="90000"/>
              </a:lnSpc>
              <a:spcAft>
                <a:spcPts val="600"/>
              </a:spcAft>
            </a:pPr>
            <a:r>
              <a:rPr lang="en-US" sz="3200" b="1" dirty="0">
                <a:ea typeface="+mn-lt"/>
                <a:cs typeface="+mn-lt"/>
              </a:rPr>
              <a:t>B. 4 Sisters, 3 Brothers</a:t>
            </a:r>
            <a:endParaRPr lang="en-US" sz="3200"/>
          </a:p>
          <a:p>
            <a:pPr>
              <a:lnSpc>
                <a:spcPct val="90000"/>
              </a:lnSpc>
              <a:spcAft>
                <a:spcPts val="600"/>
              </a:spcAft>
            </a:pPr>
            <a:r>
              <a:rPr lang="en-US" sz="3200" b="1" dirty="0">
                <a:ea typeface="+mn-lt"/>
                <a:cs typeface="+mn-lt"/>
              </a:rPr>
              <a:t>C. 4 Brothers, 4 Sisters</a:t>
            </a:r>
            <a:endParaRPr lang="en-US" sz="3200"/>
          </a:p>
          <a:p>
            <a:pPr>
              <a:lnSpc>
                <a:spcPct val="90000"/>
              </a:lnSpc>
              <a:spcAft>
                <a:spcPts val="600"/>
              </a:spcAft>
            </a:pPr>
            <a:r>
              <a:rPr lang="en-US" sz="3200" b="1" dirty="0">
                <a:ea typeface="+mn-lt"/>
                <a:cs typeface="+mn-lt"/>
              </a:rPr>
              <a:t>D. Cannot say</a:t>
            </a:r>
            <a:endParaRPr lang="en-US" sz="3200" dirty="0"/>
          </a:p>
          <a:p>
            <a:pPr>
              <a:lnSpc>
                <a:spcPct val="90000"/>
              </a:lnSpc>
              <a:spcAft>
                <a:spcPts val="600"/>
              </a:spcAft>
            </a:pPr>
            <a:endParaRPr lang="en-US" sz="2800" b="1" dirty="0"/>
          </a:p>
        </p:txBody>
      </p:sp>
    </p:spTree>
    <p:extLst>
      <p:ext uri="{BB962C8B-B14F-4D97-AF65-F5344CB8AC3E}">
        <p14:creationId xmlns:p14="http://schemas.microsoft.com/office/powerpoint/2010/main" val="22981333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FAMILY TREE</vt:lpstr>
      <vt:lpstr>PowerPoint Presentation</vt:lpstr>
      <vt:lpstr>Symbols Used for drawing Family tree </vt:lpstr>
      <vt:lpstr>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229</cp:revision>
  <dcterms:created xsi:type="dcterms:W3CDTF">2025-06-25T08:19:57Z</dcterms:created>
  <dcterms:modified xsi:type="dcterms:W3CDTF">2025-07-02T10:52:19Z</dcterms:modified>
</cp:coreProperties>
</file>

<file path=docProps/thumbnail.jpeg>
</file>